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0"/>
  </p:notesMasterIdLst>
  <p:sldIdLst>
    <p:sldId id="257" r:id="rId2"/>
    <p:sldId id="278" r:id="rId3"/>
    <p:sldId id="279" r:id="rId4"/>
    <p:sldId id="280" r:id="rId5"/>
    <p:sldId id="286" r:id="rId6"/>
    <p:sldId id="281" r:id="rId7"/>
    <p:sldId id="288" r:id="rId8"/>
    <p:sldId id="28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52" autoAdjust="0"/>
  </p:normalViewPr>
  <p:slideViewPr>
    <p:cSldViewPr snapToGrid="0" showGuides="1">
      <p:cViewPr varScale="1">
        <p:scale>
          <a:sx n="99" d="100"/>
          <a:sy n="99" d="100"/>
        </p:scale>
        <p:origin x="352" y="7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2F4D9-0336-475A-9A99-630B5B925D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324204B-5059-4D95-8B6F-DF8D02D672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Goals &amp; Problem Definition</a:t>
          </a:r>
        </a:p>
      </dgm:t>
    </dgm:pt>
    <dgm:pt modelId="{2C32AD03-AD68-4B4C-BD1D-C136B4E8295F}" type="parTrans" cxnId="{0DD5CE29-36BC-4547-A2B1-1F4E9F691533}">
      <dgm:prSet/>
      <dgm:spPr/>
      <dgm:t>
        <a:bodyPr/>
        <a:lstStyle/>
        <a:p>
          <a:endParaRPr lang="en-US"/>
        </a:p>
      </dgm:t>
    </dgm:pt>
    <dgm:pt modelId="{9BF8D222-CA57-4D79-B82B-0AEF8B26C813}" type="sibTrans" cxnId="{0DD5CE29-36BC-4547-A2B1-1F4E9F691533}">
      <dgm:prSet/>
      <dgm:spPr/>
      <dgm:t>
        <a:bodyPr/>
        <a:lstStyle/>
        <a:p>
          <a:endParaRPr lang="en-US"/>
        </a:p>
      </dgm:t>
    </dgm:pt>
    <dgm:pt modelId="{151D3CD7-893B-4103-8680-1EF28D2B07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Initial Data Exploration</a:t>
          </a:r>
        </a:p>
      </dgm:t>
    </dgm:pt>
    <dgm:pt modelId="{5250CDB7-A558-416F-A328-92DB6B3C178A}" type="parTrans" cxnId="{B912D65B-C264-4CD8-808C-77203C2DA69E}">
      <dgm:prSet/>
      <dgm:spPr/>
      <dgm:t>
        <a:bodyPr/>
        <a:lstStyle/>
        <a:p>
          <a:endParaRPr lang="en-US"/>
        </a:p>
      </dgm:t>
    </dgm:pt>
    <dgm:pt modelId="{18970CDD-97D7-4819-913D-F14AAC1475B8}" type="sibTrans" cxnId="{B912D65B-C264-4CD8-808C-77203C2DA69E}">
      <dgm:prSet/>
      <dgm:spPr/>
      <dgm:t>
        <a:bodyPr/>
        <a:lstStyle/>
        <a:p>
          <a:endParaRPr lang="en-US"/>
        </a:p>
      </dgm:t>
    </dgm:pt>
    <dgm:pt modelId="{E1100911-3160-4485-9724-42191D512C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Preparation</a:t>
          </a:r>
        </a:p>
      </dgm:t>
    </dgm:pt>
    <dgm:pt modelId="{2312202A-5EA4-49C6-BE63-E5A0382244CB}" type="parTrans" cxnId="{FD5A1281-BF1C-4EAA-B934-061ED1070657}">
      <dgm:prSet/>
      <dgm:spPr/>
      <dgm:t>
        <a:bodyPr/>
        <a:lstStyle/>
        <a:p>
          <a:endParaRPr lang="en-US"/>
        </a:p>
      </dgm:t>
    </dgm:pt>
    <dgm:pt modelId="{4296AD0B-A62D-44F0-BB51-A6C2A8066116}" type="sibTrans" cxnId="{FD5A1281-BF1C-4EAA-B934-061ED1070657}">
      <dgm:prSet/>
      <dgm:spPr/>
      <dgm:t>
        <a:bodyPr/>
        <a:lstStyle/>
        <a:p>
          <a:endParaRPr lang="en-US"/>
        </a:p>
      </dgm:t>
    </dgm:pt>
    <dgm:pt modelId="{326E475B-44B1-48A7-9ED4-DDD57B9386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comparison</a:t>
          </a:r>
        </a:p>
      </dgm:t>
    </dgm:pt>
    <dgm:pt modelId="{DCF88F80-807E-408D-BF97-26EC5C61DEAB}" type="parTrans" cxnId="{BA964134-77C3-484C-B80B-EDFC6E476F40}">
      <dgm:prSet/>
      <dgm:spPr/>
      <dgm:t>
        <a:bodyPr/>
        <a:lstStyle/>
        <a:p>
          <a:endParaRPr lang="en-US"/>
        </a:p>
      </dgm:t>
    </dgm:pt>
    <dgm:pt modelId="{D0C6F54D-89F9-4C4B-B17E-F671B935A3D3}" type="sibTrans" cxnId="{BA964134-77C3-484C-B80B-EDFC6E476F40}">
      <dgm:prSet/>
      <dgm:spPr/>
      <dgm:t>
        <a:bodyPr/>
        <a:lstStyle/>
        <a:p>
          <a:endParaRPr lang="en-US"/>
        </a:p>
      </dgm:t>
    </dgm:pt>
    <dgm:pt modelId="{22BDDBE8-2210-40B7-824D-5EBA4A1C1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improvement</a:t>
          </a:r>
        </a:p>
      </dgm:t>
    </dgm:pt>
    <dgm:pt modelId="{FC610E60-8503-4D01-A520-F1615443CC4C}" type="parTrans" cxnId="{C7CA18A4-53D9-4ED1-8E7D-F237EBA255A7}">
      <dgm:prSet/>
      <dgm:spPr/>
      <dgm:t>
        <a:bodyPr/>
        <a:lstStyle/>
        <a:p>
          <a:endParaRPr lang="en-US"/>
        </a:p>
      </dgm:t>
    </dgm:pt>
    <dgm:pt modelId="{9E6C5E42-A5FB-43B3-90E1-59000CF08E3F}" type="sibTrans" cxnId="{C7CA18A4-53D9-4ED1-8E7D-F237EBA255A7}">
      <dgm:prSet/>
      <dgm:spPr/>
      <dgm:t>
        <a:bodyPr/>
        <a:lstStyle/>
        <a:p>
          <a:endParaRPr lang="en-US"/>
        </a:p>
      </dgm:t>
    </dgm:pt>
    <dgm:pt modelId="{CBCCF1ED-F6C5-485D-9114-9A3CBBBCB934}" type="pres">
      <dgm:prSet presAssocID="{D892F4D9-0336-475A-9A99-630B5B925DB1}" presName="root" presStyleCnt="0">
        <dgm:presLayoutVars>
          <dgm:dir/>
          <dgm:resizeHandles val="exact"/>
        </dgm:presLayoutVars>
      </dgm:prSet>
      <dgm:spPr/>
    </dgm:pt>
    <dgm:pt modelId="{E6478668-FC23-4AEC-B8D8-738798EF047F}" type="pres">
      <dgm:prSet presAssocID="{0324204B-5059-4D95-8B6F-DF8D02D67201}" presName="compNode" presStyleCnt="0"/>
      <dgm:spPr/>
    </dgm:pt>
    <dgm:pt modelId="{F1687AD5-2F12-496A-807F-7570A803AB19}" type="pres">
      <dgm:prSet presAssocID="{0324204B-5059-4D95-8B6F-DF8D02D6720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F350A12-5751-4B7F-8D50-4E2BDC5A7103}" type="pres">
      <dgm:prSet presAssocID="{0324204B-5059-4D95-8B6F-DF8D02D67201}" presName="spaceRect" presStyleCnt="0"/>
      <dgm:spPr/>
    </dgm:pt>
    <dgm:pt modelId="{AB6EA72B-BCF2-4D4B-89D4-6B03FDC49C9E}" type="pres">
      <dgm:prSet presAssocID="{0324204B-5059-4D95-8B6F-DF8D02D67201}" presName="textRect" presStyleLbl="revTx" presStyleIdx="0" presStyleCnt="5">
        <dgm:presLayoutVars>
          <dgm:chMax val="1"/>
          <dgm:chPref val="1"/>
        </dgm:presLayoutVars>
      </dgm:prSet>
      <dgm:spPr/>
    </dgm:pt>
    <dgm:pt modelId="{F64CF6B6-9537-456C-A104-18E49C356866}" type="pres">
      <dgm:prSet presAssocID="{9BF8D222-CA57-4D79-B82B-0AEF8B26C813}" presName="sibTrans" presStyleCnt="0"/>
      <dgm:spPr/>
    </dgm:pt>
    <dgm:pt modelId="{BF699111-DA0F-484D-81AC-04742BDF06DB}" type="pres">
      <dgm:prSet presAssocID="{151D3CD7-893B-4103-8680-1EF28D2B0744}" presName="compNode" presStyleCnt="0"/>
      <dgm:spPr/>
    </dgm:pt>
    <dgm:pt modelId="{EE3F55DD-025D-493E-B786-679F05E3A7FC}" type="pres">
      <dgm:prSet presAssocID="{151D3CD7-893B-4103-8680-1EF28D2B07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319D064-8E56-4019-846F-F92ED55A343A}" type="pres">
      <dgm:prSet presAssocID="{151D3CD7-893B-4103-8680-1EF28D2B0744}" presName="spaceRect" presStyleCnt="0"/>
      <dgm:spPr/>
    </dgm:pt>
    <dgm:pt modelId="{93F36330-431D-4FB7-8C3E-173F8FF9E28D}" type="pres">
      <dgm:prSet presAssocID="{151D3CD7-893B-4103-8680-1EF28D2B0744}" presName="textRect" presStyleLbl="revTx" presStyleIdx="1" presStyleCnt="5">
        <dgm:presLayoutVars>
          <dgm:chMax val="1"/>
          <dgm:chPref val="1"/>
        </dgm:presLayoutVars>
      </dgm:prSet>
      <dgm:spPr/>
    </dgm:pt>
    <dgm:pt modelId="{D4C56633-85F1-47A4-B821-A7D1A227BD47}" type="pres">
      <dgm:prSet presAssocID="{18970CDD-97D7-4819-913D-F14AAC1475B8}" presName="sibTrans" presStyleCnt="0"/>
      <dgm:spPr/>
    </dgm:pt>
    <dgm:pt modelId="{D400D938-0E02-45D8-8BEE-96BF7D1186B5}" type="pres">
      <dgm:prSet presAssocID="{E1100911-3160-4485-9724-42191D512CCE}" presName="compNode" presStyleCnt="0"/>
      <dgm:spPr/>
    </dgm:pt>
    <dgm:pt modelId="{136E391F-5A9E-42A1-B833-80403978FB0A}" type="pres">
      <dgm:prSet presAssocID="{E1100911-3160-4485-9724-42191D512C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4E9991C7-0027-4183-8E8E-59360E9A4EC4}" type="pres">
      <dgm:prSet presAssocID="{E1100911-3160-4485-9724-42191D512CCE}" presName="spaceRect" presStyleCnt="0"/>
      <dgm:spPr/>
    </dgm:pt>
    <dgm:pt modelId="{B3A52373-45CB-4467-9CA5-F72B08BB8DB4}" type="pres">
      <dgm:prSet presAssocID="{E1100911-3160-4485-9724-42191D512CCE}" presName="textRect" presStyleLbl="revTx" presStyleIdx="2" presStyleCnt="5">
        <dgm:presLayoutVars>
          <dgm:chMax val="1"/>
          <dgm:chPref val="1"/>
        </dgm:presLayoutVars>
      </dgm:prSet>
      <dgm:spPr/>
    </dgm:pt>
    <dgm:pt modelId="{9757C01E-DF46-4E8C-85EF-17CD9A1DEC9E}" type="pres">
      <dgm:prSet presAssocID="{4296AD0B-A62D-44F0-BB51-A6C2A8066116}" presName="sibTrans" presStyleCnt="0"/>
      <dgm:spPr/>
    </dgm:pt>
    <dgm:pt modelId="{C2708340-F66B-46DE-9506-E0D83F127F16}" type="pres">
      <dgm:prSet presAssocID="{326E475B-44B1-48A7-9ED4-DDD57B938670}" presName="compNode" presStyleCnt="0"/>
      <dgm:spPr/>
    </dgm:pt>
    <dgm:pt modelId="{110FC5A1-05D9-430B-872D-7F7F4D13958F}" type="pres">
      <dgm:prSet presAssocID="{326E475B-44B1-48A7-9ED4-DDD57B9386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1999932-B888-4CF2-9EF3-5F1D1E1123F9}" type="pres">
      <dgm:prSet presAssocID="{326E475B-44B1-48A7-9ED4-DDD57B938670}" presName="spaceRect" presStyleCnt="0"/>
      <dgm:spPr/>
    </dgm:pt>
    <dgm:pt modelId="{E9049595-33FA-40DC-99F6-5BF7083DE2C5}" type="pres">
      <dgm:prSet presAssocID="{326E475B-44B1-48A7-9ED4-DDD57B938670}" presName="textRect" presStyleLbl="revTx" presStyleIdx="3" presStyleCnt="5">
        <dgm:presLayoutVars>
          <dgm:chMax val="1"/>
          <dgm:chPref val="1"/>
        </dgm:presLayoutVars>
      </dgm:prSet>
      <dgm:spPr/>
    </dgm:pt>
    <dgm:pt modelId="{DD6B3386-21E3-414F-ACEB-634642F4FE2A}" type="pres">
      <dgm:prSet presAssocID="{D0C6F54D-89F9-4C4B-B17E-F671B935A3D3}" presName="sibTrans" presStyleCnt="0"/>
      <dgm:spPr/>
    </dgm:pt>
    <dgm:pt modelId="{0F78EA4B-189B-4CBB-9EF0-8322FC4A98BD}" type="pres">
      <dgm:prSet presAssocID="{22BDDBE8-2210-40B7-824D-5EBA4A1C1C53}" presName="compNode" presStyleCnt="0"/>
      <dgm:spPr/>
    </dgm:pt>
    <dgm:pt modelId="{916010BD-D57C-460C-8431-F26306701B05}" type="pres">
      <dgm:prSet presAssocID="{22BDDBE8-2210-40B7-824D-5EBA4A1C1C5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08BB9091-C078-44E0-BFA7-BA141E6485CB}" type="pres">
      <dgm:prSet presAssocID="{22BDDBE8-2210-40B7-824D-5EBA4A1C1C53}" presName="spaceRect" presStyleCnt="0"/>
      <dgm:spPr/>
    </dgm:pt>
    <dgm:pt modelId="{33FACC1C-20E9-4891-A03F-B5EF0E902C9C}" type="pres">
      <dgm:prSet presAssocID="{22BDDBE8-2210-40B7-824D-5EBA4A1C1C5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D535206-178F-4E8F-8406-D87171D4E9BE}" type="presOf" srcId="{326E475B-44B1-48A7-9ED4-DDD57B938670}" destId="{E9049595-33FA-40DC-99F6-5BF7083DE2C5}" srcOrd="0" destOrd="0" presId="urn:microsoft.com/office/officeart/2018/2/layout/IconLabelList"/>
    <dgm:cxn modelId="{0DD5CE29-36BC-4547-A2B1-1F4E9F691533}" srcId="{D892F4D9-0336-475A-9A99-630B5B925DB1}" destId="{0324204B-5059-4D95-8B6F-DF8D02D67201}" srcOrd="0" destOrd="0" parTransId="{2C32AD03-AD68-4B4C-BD1D-C136B4E8295F}" sibTransId="{9BF8D222-CA57-4D79-B82B-0AEF8B26C813}"/>
    <dgm:cxn modelId="{BA964134-77C3-484C-B80B-EDFC6E476F40}" srcId="{D892F4D9-0336-475A-9A99-630B5B925DB1}" destId="{326E475B-44B1-48A7-9ED4-DDD57B938670}" srcOrd="3" destOrd="0" parTransId="{DCF88F80-807E-408D-BF97-26EC5C61DEAB}" sibTransId="{D0C6F54D-89F9-4C4B-B17E-F671B935A3D3}"/>
    <dgm:cxn modelId="{B912D65B-C264-4CD8-808C-77203C2DA69E}" srcId="{D892F4D9-0336-475A-9A99-630B5B925DB1}" destId="{151D3CD7-893B-4103-8680-1EF28D2B0744}" srcOrd="1" destOrd="0" parTransId="{5250CDB7-A558-416F-A328-92DB6B3C178A}" sibTransId="{18970CDD-97D7-4819-913D-F14AAC1475B8}"/>
    <dgm:cxn modelId="{C7248C5E-EF5D-482F-89A6-ABAE3B58E7EC}" type="presOf" srcId="{0324204B-5059-4D95-8B6F-DF8D02D67201}" destId="{AB6EA72B-BCF2-4D4B-89D4-6B03FDC49C9E}" srcOrd="0" destOrd="0" presId="urn:microsoft.com/office/officeart/2018/2/layout/IconLabelList"/>
    <dgm:cxn modelId="{FE7FDF53-33E5-4466-BDEF-2AF14140AED1}" type="presOf" srcId="{22BDDBE8-2210-40B7-824D-5EBA4A1C1C53}" destId="{33FACC1C-20E9-4891-A03F-B5EF0E902C9C}" srcOrd="0" destOrd="0" presId="urn:microsoft.com/office/officeart/2018/2/layout/IconLabelList"/>
    <dgm:cxn modelId="{A812AF7A-CD29-4480-97E7-93F43463A6D6}" type="presOf" srcId="{E1100911-3160-4485-9724-42191D512CCE}" destId="{B3A52373-45CB-4467-9CA5-F72B08BB8DB4}" srcOrd="0" destOrd="0" presId="urn:microsoft.com/office/officeart/2018/2/layout/IconLabelList"/>
    <dgm:cxn modelId="{FD5A1281-BF1C-4EAA-B934-061ED1070657}" srcId="{D892F4D9-0336-475A-9A99-630B5B925DB1}" destId="{E1100911-3160-4485-9724-42191D512CCE}" srcOrd="2" destOrd="0" parTransId="{2312202A-5EA4-49C6-BE63-E5A0382244CB}" sibTransId="{4296AD0B-A62D-44F0-BB51-A6C2A8066116}"/>
    <dgm:cxn modelId="{C7CA18A4-53D9-4ED1-8E7D-F237EBA255A7}" srcId="{D892F4D9-0336-475A-9A99-630B5B925DB1}" destId="{22BDDBE8-2210-40B7-824D-5EBA4A1C1C53}" srcOrd="4" destOrd="0" parTransId="{FC610E60-8503-4D01-A520-F1615443CC4C}" sibTransId="{9E6C5E42-A5FB-43B3-90E1-59000CF08E3F}"/>
    <dgm:cxn modelId="{BA1FBCC8-ABCD-4440-BE6F-672CCBA171C8}" type="presOf" srcId="{151D3CD7-893B-4103-8680-1EF28D2B0744}" destId="{93F36330-431D-4FB7-8C3E-173F8FF9E28D}" srcOrd="0" destOrd="0" presId="urn:microsoft.com/office/officeart/2018/2/layout/IconLabelList"/>
    <dgm:cxn modelId="{16102CED-4C11-4F1E-8801-5696B1840E1E}" type="presOf" srcId="{D892F4D9-0336-475A-9A99-630B5B925DB1}" destId="{CBCCF1ED-F6C5-485D-9114-9A3CBBBCB934}" srcOrd="0" destOrd="0" presId="urn:microsoft.com/office/officeart/2018/2/layout/IconLabelList"/>
    <dgm:cxn modelId="{E7DCEA3A-2958-4558-AB98-06A31F38F965}" type="presParOf" srcId="{CBCCF1ED-F6C5-485D-9114-9A3CBBBCB934}" destId="{E6478668-FC23-4AEC-B8D8-738798EF047F}" srcOrd="0" destOrd="0" presId="urn:microsoft.com/office/officeart/2018/2/layout/IconLabelList"/>
    <dgm:cxn modelId="{B6F56381-9DF6-4062-A70A-52E5B83FBBC6}" type="presParOf" srcId="{E6478668-FC23-4AEC-B8D8-738798EF047F}" destId="{F1687AD5-2F12-496A-807F-7570A803AB19}" srcOrd="0" destOrd="0" presId="urn:microsoft.com/office/officeart/2018/2/layout/IconLabelList"/>
    <dgm:cxn modelId="{6CDD90F0-5C50-4FE6-8E35-53E969BB599C}" type="presParOf" srcId="{E6478668-FC23-4AEC-B8D8-738798EF047F}" destId="{6F350A12-5751-4B7F-8D50-4E2BDC5A7103}" srcOrd="1" destOrd="0" presId="urn:microsoft.com/office/officeart/2018/2/layout/IconLabelList"/>
    <dgm:cxn modelId="{C2FD69EB-7C3E-4A4B-80B2-2C1870CBCCBB}" type="presParOf" srcId="{E6478668-FC23-4AEC-B8D8-738798EF047F}" destId="{AB6EA72B-BCF2-4D4B-89D4-6B03FDC49C9E}" srcOrd="2" destOrd="0" presId="urn:microsoft.com/office/officeart/2018/2/layout/IconLabelList"/>
    <dgm:cxn modelId="{954BB8E4-DB92-43D3-B4FE-4B1EF223C6C2}" type="presParOf" srcId="{CBCCF1ED-F6C5-485D-9114-9A3CBBBCB934}" destId="{F64CF6B6-9537-456C-A104-18E49C356866}" srcOrd="1" destOrd="0" presId="urn:microsoft.com/office/officeart/2018/2/layout/IconLabelList"/>
    <dgm:cxn modelId="{0A478731-0C10-4745-B8A1-F8BBCF0AC872}" type="presParOf" srcId="{CBCCF1ED-F6C5-485D-9114-9A3CBBBCB934}" destId="{BF699111-DA0F-484D-81AC-04742BDF06DB}" srcOrd="2" destOrd="0" presId="urn:microsoft.com/office/officeart/2018/2/layout/IconLabelList"/>
    <dgm:cxn modelId="{7BB5F113-600E-4535-9B97-59C756676710}" type="presParOf" srcId="{BF699111-DA0F-484D-81AC-04742BDF06DB}" destId="{EE3F55DD-025D-493E-B786-679F05E3A7FC}" srcOrd="0" destOrd="0" presId="urn:microsoft.com/office/officeart/2018/2/layout/IconLabelList"/>
    <dgm:cxn modelId="{2AE17509-D22D-4E88-B7BD-23365A0B4C23}" type="presParOf" srcId="{BF699111-DA0F-484D-81AC-04742BDF06DB}" destId="{7319D064-8E56-4019-846F-F92ED55A343A}" srcOrd="1" destOrd="0" presId="urn:microsoft.com/office/officeart/2018/2/layout/IconLabelList"/>
    <dgm:cxn modelId="{EA67AEE1-52ED-4DB9-A18B-36F61656DA1D}" type="presParOf" srcId="{BF699111-DA0F-484D-81AC-04742BDF06DB}" destId="{93F36330-431D-4FB7-8C3E-173F8FF9E28D}" srcOrd="2" destOrd="0" presId="urn:microsoft.com/office/officeart/2018/2/layout/IconLabelList"/>
    <dgm:cxn modelId="{CEFB0663-62E8-417F-9788-620410BF2844}" type="presParOf" srcId="{CBCCF1ED-F6C5-485D-9114-9A3CBBBCB934}" destId="{D4C56633-85F1-47A4-B821-A7D1A227BD47}" srcOrd="3" destOrd="0" presId="urn:microsoft.com/office/officeart/2018/2/layout/IconLabelList"/>
    <dgm:cxn modelId="{3D5B39C5-E92D-4F07-B567-142E42046EC3}" type="presParOf" srcId="{CBCCF1ED-F6C5-485D-9114-9A3CBBBCB934}" destId="{D400D938-0E02-45D8-8BEE-96BF7D1186B5}" srcOrd="4" destOrd="0" presId="urn:microsoft.com/office/officeart/2018/2/layout/IconLabelList"/>
    <dgm:cxn modelId="{1288C423-7B93-4D1A-A7A3-67FB7DEF8479}" type="presParOf" srcId="{D400D938-0E02-45D8-8BEE-96BF7D1186B5}" destId="{136E391F-5A9E-42A1-B833-80403978FB0A}" srcOrd="0" destOrd="0" presId="urn:microsoft.com/office/officeart/2018/2/layout/IconLabelList"/>
    <dgm:cxn modelId="{237DDA4A-CEAA-46CF-A4FD-8EC4EBDD7464}" type="presParOf" srcId="{D400D938-0E02-45D8-8BEE-96BF7D1186B5}" destId="{4E9991C7-0027-4183-8E8E-59360E9A4EC4}" srcOrd="1" destOrd="0" presId="urn:microsoft.com/office/officeart/2018/2/layout/IconLabelList"/>
    <dgm:cxn modelId="{EE0D4429-0BB8-4E82-9565-2C8762FEC341}" type="presParOf" srcId="{D400D938-0E02-45D8-8BEE-96BF7D1186B5}" destId="{B3A52373-45CB-4467-9CA5-F72B08BB8DB4}" srcOrd="2" destOrd="0" presId="urn:microsoft.com/office/officeart/2018/2/layout/IconLabelList"/>
    <dgm:cxn modelId="{25CBB49D-CB7F-45DB-AB2F-51C8FD57FD3F}" type="presParOf" srcId="{CBCCF1ED-F6C5-485D-9114-9A3CBBBCB934}" destId="{9757C01E-DF46-4E8C-85EF-17CD9A1DEC9E}" srcOrd="5" destOrd="0" presId="urn:microsoft.com/office/officeart/2018/2/layout/IconLabelList"/>
    <dgm:cxn modelId="{52802D73-9350-4D14-BBDE-36439FD1FB2E}" type="presParOf" srcId="{CBCCF1ED-F6C5-485D-9114-9A3CBBBCB934}" destId="{C2708340-F66B-46DE-9506-E0D83F127F16}" srcOrd="6" destOrd="0" presId="urn:microsoft.com/office/officeart/2018/2/layout/IconLabelList"/>
    <dgm:cxn modelId="{DB1421DE-F5F3-4D89-A300-A8C87CC5E01F}" type="presParOf" srcId="{C2708340-F66B-46DE-9506-E0D83F127F16}" destId="{110FC5A1-05D9-430B-872D-7F7F4D13958F}" srcOrd="0" destOrd="0" presId="urn:microsoft.com/office/officeart/2018/2/layout/IconLabelList"/>
    <dgm:cxn modelId="{69D1D2DD-9781-46C3-B09F-DB39602AE6F2}" type="presParOf" srcId="{C2708340-F66B-46DE-9506-E0D83F127F16}" destId="{A1999932-B888-4CF2-9EF3-5F1D1E1123F9}" srcOrd="1" destOrd="0" presId="urn:microsoft.com/office/officeart/2018/2/layout/IconLabelList"/>
    <dgm:cxn modelId="{7448E502-0C54-4F78-BAB4-36BA73BC725D}" type="presParOf" srcId="{C2708340-F66B-46DE-9506-E0D83F127F16}" destId="{E9049595-33FA-40DC-99F6-5BF7083DE2C5}" srcOrd="2" destOrd="0" presId="urn:microsoft.com/office/officeart/2018/2/layout/IconLabelList"/>
    <dgm:cxn modelId="{CCB28D58-32AB-43C0-BBDD-165BF3CE3D7E}" type="presParOf" srcId="{CBCCF1ED-F6C5-485D-9114-9A3CBBBCB934}" destId="{DD6B3386-21E3-414F-ACEB-634642F4FE2A}" srcOrd="7" destOrd="0" presId="urn:microsoft.com/office/officeart/2018/2/layout/IconLabelList"/>
    <dgm:cxn modelId="{7560FA68-3D54-4C39-8A86-78FD98A315B0}" type="presParOf" srcId="{CBCCF1ED-F6C5-485D-9114-9A3CBBBCB934}" destId="{0F78EA4B-189B-4CBB-9EF0-8322FC4A98BD}" srcOrd="8" destOrd="0" presId="urn:microsoft.com/office/officeart/2018/2/layout/IconLabelList"/>
    <dgm:cxn modelId="{3366F052-F2B2-43EF-B73C-4A1583E1D81F}" type="presParOf" srcId="{0F78EA4B-189B-4CBB-9EF0-8322FC4A98BD}" destId="{916010BD-D57C-460C-8431-F26306701B05}" srcOrd="0" destOrd="0" presId="urn:microsoft.com/office/officeart/2018/2/layout/IconLabelList"/>
    <dgm:cxn modelId="{023D9C56-7609-4B19-B428-1039AF8B88ED}" type="presParOf" srcId="{0F78EA4B-189B-4CBB-9EF0-8322FC4A98BD}" destId="{08BB9091-C078-44E0-BFA7-BA141E6485CB}" srcOrd="1" destOrd="0" presId="urn:microsoft.com/office/officeart/2018/2/layout/IconLabelList"/>
    <dgm:cxn modelId="{8CE8DF56-B238-4BD9-8BA9-6C12E22B3F4A}" type="presParOf" srcId="{0F78EA4B-189B-4CBB-9EF0-8322FC4A98BD}" destId="{33FACC1C-20E9-4891-A03F-B5EF0E902C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C971EF-D8A8-40F9-97ED-8307F3A9DCD1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D129D4-D8AF-46E2-AA29-2EFB1F95716E}">
      <dgm:prSet custT="1"/>
      <dgm:spPr/>
      <dgm:t>
        <a:bodyPr/>
        <a:lstStyle/>
        <a:p>
          <a:r>
            <a:rPr lang="en-US" sz="1800" b="1" dirty="0"/>
            <a:t>Hyperparameter testing KNN-classifiers &amp; regressors:</a:t>
          </a:r>
        </a:p>
      </dgm:t>
    </dgm:pt>
    <dgm:pt modelId="{9A952D9D-9E4B-4DE4-9586-7C7C95C2AEB8}" type="parTrans" cxnId="{F64EB165-06C9-4339-B009-66DF7E91A8BE}">
      <dgm:prSet/>
      <dgm:spPr/>
      <dgm:t>
        <a:bodyPr/>
        <a:lstStyle/>
        <a:p>
          <a:endParaRPr lang="en-US"/>
        </a:p>
      </dgm:t>
    </dgm:pt>
    <dgm:pt modelId="{A19A4F4B-C2FC-4891-B314-EBCD040C85C2}" type="sibTrans" cxnId="{F64EB165-06C9-4339-B009-66DF7E91A8BE}">
      <dgm:prSet/>
      <dgm:spPr/>
      <dgm:t>
        <a:bodyPr/>
        <a:lstStyle/>
        <a:p>
          <a:endParaRPr lang="en-US"/>
        </a:p>
      </dgm:t>
    </dgm:pt>
    <dgm:pt modelId="{DD321C03-D66D-43DD-BEB6-9965184416B6}">
      <dgm:prSet/>
      <dgm:spPr/>
      <dgm:t>
        <a:bodyPr/>
        <a:lstStyle/>
        <a:p>
          <a:r>
            <a:rPr lang="en-US" b="1"/>
            <a:t>Longitude:</a:t>
          </a:r>
          <a:endParaRPr lang="en-US"/>
        </a:p>
      </dgm:t>
    </dgm:pt>
    <dgm:pt modelId="{AE302E49-528F-458C-861D-5812B302A095}" type="parTrans" cxnId="{E6968A64-1150-4CDB-A500-E9CE202F9AE2}">
      <dgm:prSet/>
      <dgm:spPr/>
      <dgm:t>
        <a:bodyPr/>
        <a:lstStyle/>
        <a:p>
          <a:endParaRPr lang="en-US"/>
        </a:p>
      </dgm:t>
    </dgm:pt>
    <dgm:pt modelId="{32809E3C-2B4D-4CA3-A749-A3F04D7133A4}" type="sibTrans" cxnId="{E6968A64-1150-4CDB-A500-E9CE202F9AE2}">
      <dgm:prSet/>
      <dgm:spPr/>
      <dgm:t>
        <a:bodyPr/>
        <a:lstStyle/>
        <a:p>
          <a:endParaRPr lang="en-US"/>
        </a:p>
      </dgm:t>
    </dgm:pt>
    <dgm:pt modelId="{AB998565-7387-4065-9651-876ED48C2A39}">
      <dgm:prSet/>
      <dgm:spPr/>
      <dgm:t>
        <a:bodyPr/>
        <a:lstStyle/>
        <a:p>
          <a:r>
            <a:rPr lang="en-US" dirty="0"/>
            <a:t>Best leaf size: 2; best p: 1; best n: 4 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RMSE: -46.64</a:t>
          </a:r>
        </a:p>
      </dgm:t>
    </dgm:pt>
    <dgm:pt modelId="{31D527FE-092F-4E61-B448-4A23A8F54A05}" type="parTrans" cxnId="{7C5AA624-B581-4196-BA73-2100769E38E4}">
      <dgm:prSet/>
      <dgm:spPr/>
      <dgm:t>
        <a:bodyPr/>
        <a:lstStyle/>
        <a:p>
          <a:endParaRPr lang="en-US"/>
        </a:p>
      </dgm:t>
    </dgm:pt>
    <dgm:pt modelId="{6A4C1832-1F2B-4F27-B310-D343332FF6DA}" type="sibTrans" cxnId="{7C5AA624-B581-4196-BA73-2100769E38E4}">
      <dgm:prSet/>
      <dgm:spPr/>
      <dgm:t>
        <a:bodyPr/>
        <a:lstStyle/>
        <a:p>
          <a:endParaRPr lang="en-US"/>
        </a:p>
      </dgm:t>
    </dgm:pt>
    <dgm:pt modelId="{DB86A9F1-B755-4CAF-A15D-3BA59CE4DA73}">
      <dgm:prSet/>
      <dgm:spPr/>
      <dgm:t>
        <a:bodyPr/>
        <a:lstStyle/>
        <a:p>
          <a:r>
            <a:rPr lang="en-US" b="1"/>
            <a:t>Latitude:</a:t>
          </a:r>
          <a:endParaRPr lang="en-US"/>
        </a:p>
      </dgm:t>
    </dgm:pt>
    <dgm:pt modelId="{15ED45CE-2AEA-433C-AAE0-5D4C6E8D0DB3}" type="parTrans" cxnId="{26A84379-66A1-4FA6-8E51-4F2DE823EA9C}">
      <dgm:prSet/>
      <dgm:spPr/>
      <dgm:t>
        <a:bodyPr/>
        <a:lstStyle/>
        <a:p>
          <a:endParaRPr lang="en-US"/>
        </a:p>
      </dgm:t>
    </dgm:pt>
    <dgm:pt modelId="{3D0044BA-3606-48CF-A140-2B7218CEA17A}" type="sibTrans" cxnId="{26A84379-66A1-4FA6-8E51-4F2DE823EA9C}">
      <dgm:prSet/>
      <dgm:spPr/>
      <dgm:t>
        <a:bodyPr/>
        <a:lstStyle/>
        <a:p>
          <a:endParaRPr lang="en-US"/>
        </a:p>
      </dgm:t>
    </dgm:pt>
    <dgm:pt modelId="{91ECAB7D-F14B-43BD-9924-43B280958B77}">
      <dgm:prSet/>
      <dgm:spPr/>
      <dgm:t>
        <a:bodyPr/>
        <a:lstStyle/>
        <a:p>
          <a:r>
            <a:rPr lang="en-US" dirty="0"/>
            <a:t>Best leaf size: 1; best p: 1; best n: 3 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RMSE: -24.378</a:t>
          </a:r>
        </a:p>
      </dgm:t>
    </dgm:pt>
    <dgm:pt modelId="{791DE935-1324-48B9-A63C-84B21DF9EB81}" type="parTrans" cxnId="{75077C33-5D63-431A-8827-B6BE8EEDC362}">
      <dgm:prSet/>
      <dgm:spPr/>
      <dgm:t>
        <a:bodyPr/>
        <a:lstStyle/>
        <a:p>
          <a:endParaRPr lang="en-US"/>
        </a:p>
      </dgm:t>
    </dgm:pt>
    <dgm:pt modelId="{A50F12D1-52EE-474E-9BEE-E955DB811345}" type="sibTrans" cxnId="{75077C33-5D63-431A-8827-B6BE8EEDC362}">
      <dgm:prSet/>
      <dgm:spPr/>
      <dgm:t>
        <a:bodyPr/>
        <a:lstStyle/>
        <a:p>
          <a:endParaRPr lang="en-US"/>
        </a:p>
      </dgm:t>
    </dgm:pt>
    <dgm:pt modelId="{97E29525-88B1-4CAF-A8E9-53B0D57145DC}">
      <dgm:prSet/>
      <dgm:spPr/>
      <dgm:t>
        <a:bodyPr/>
        <a:lstStyle/>
        <a:p>
          <a:r>
            <a:rPr lang="en-US" b="1"/>
            <a:t>Floor:</a:t>
          </a:r>
          <a:endParaRPr lang="en-US"/>
        </a:p>
      </dgm:t>
    </dgm:pt>
    <dgm:pt modelId="{209DAFFA-12FB-4D58-B4CF-C4B6D31DB30C}" type="parTrans" cxnId="{2017AA94-3D1B-4E33-8908-8599A5FCE1A3}">
      <dgm:prSet/>
      <dgm:spPr/>
      <dgm:t>
        <a:bodyPr/>
        <a:lstStyle/>
        <a:p>
          <a:endParaRPr lang="en-US"/>
        </a:p>
      </dgm:t>
    </dgm:pt>
    <dgm:pt modelId="{604EF365-0636-4100-9613-36FAE6DB1C19}" type="sibTrans" cxnId="{2017AA94-3D1B-4E33-8908-8599A5FCE1A3}">
      <dgm:prSet/>
      <dgm:spPr/>
      <dgm:t>
        <a:bodyPr/>
        <a:lstStyle/>
        <a:p>
          <a:endParaRPr lang="en-US"/>
        </a:p>
      </dgm:t>
    </dgm:pt>
    <dgm:pt modelId="{6F556688-A9AB-414D-9970-0D83A4E31A0A}">
      <dgm:prSet/>
      <dgm:spPr/>
      <dgm:t>
        <a:bodyPr/>
        <a:lstStyle/>
        <a:p>
          <a:r>
            <a:rPr lang="en-US" dirty="0"/>
            <a:t>Best leaf size: 1; best p: 2; best n: 1 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Accuracy: 0.9966</a:t>
          </a:r>
        </a:p>
      </dgm:t>
    </dgm:pt>
    <dgm:pt modelId="{7DD9196B-8634-4F18-A05A-F77458D3F716}" type="parTrans" cxnId="{5E7F9C79-171A-4B1C-8457-EA319688CF24}">
      <dgm:prSet/>
      <dgm:spPr/>
      <dgm:t>
        <a:bodyPr/>
        <a:lstStyle/>
        <a:p>
          <a:endParaRPr lang="en-US"/>
        </a:p>
      </dgm:t>
    </dgm:pt>
    <dgm:pt modelId="{6A725C6E-FD20-4DC1-86FF-909380504361}" type="sibTrans" cxnId="{5E7F9C79-171A-4B1C-8457-EA319688CF24}">
      <dgm:prSet/>
      <dgm:spPr/>
      <dgm:t>
        <a:bodyPr/>
        <a:lstStyle/>
        <a:p>
          <a:endParaRPr lang="en-US"/>
        </a:p>
      </dgm:t>
    </dgm:pt>
    <dgm:pt modelId="{8078B236-6DE9-4EC7-B376-5AAEB8A6BE14}">
      <dgm:prSet/>
      <dgm:spPr/>
      <dgm:t>
        <a:bodyPr/>
        <a:lstStyle/>
        <a:p>
          <a:r>
            <a:rPr lang="en-US" b="1"/>
            <a:t>BuildingID: </a:t>
          </a:r>
          <a:endParaRPr lang="en-US"/>
        </a:p>
      </dgm:t>
    </dgm:pt>
    <dgm:pt modelId="{AC39B995-D3DF-4B52-BB68-97C85F41A3BE}" type="parTrans" cxnId="{4DA126CC-2996-4F51-AA2A-97484C60F909}">
      <dgm:prSet/>
      <dgm:spPr/>
      <dgm:t>
        <a:bodyPr/>
        <a:lstStyle/>
        <a:p>
          <a:endParaRPr lang="en-US"/>
        </a:p>
      </dgm:t>
    </dgm:pt>
    <dgm:pt modelId="{011C9CF0-C3AA-4E99-9EC5-30822FF98625}" type="sibTrans" cxnId="{4DA126CC-2996-4F51-AA2A-97484C60F909}">
      <dgm:prSet/>
      <dgm:spPr/>
      <dgm:t>
        <a:bodyPr/>
        <a:lstStyle/>
        <a:p>
          <a:endParaRPr lang="en-US"/>
        </a:p>
      </dgm:t>
    </dgm:pt>
    <dgm:pt modelId="{E60F29D4-B5CB-4E40-9A00-531FA2A9F448}">
      <dgm:prSet/>
      <dgm:spPr/>
      <dgm:t>
        <a:bodyPr/>
        <a:lstStyle/>
        <a:p>
          <a:r>
            <a:rPr lang="en-US" dirty="0"/>
            <a:t>Best leaf size: 1; best p: 2; best n: 1 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Accuracy: 0.9977</a:t>
          </a:r>
        </a:p>
      </dgm:t>
    </dgm:pt>
    <dgm:pt modelId="{671AADD4-D0AA-4C7D-ABF9-3AC6D53C2AB9}" type="parTrans" cxnId="{29E80522-1FD1-40D5-AF38-ADD7BF1AD45C}">
      <dgm:prSet/>
      <dgm:spPr/>
      <dgm:t>
        <a:bodyPr/>
        <a:lstStyle/>
        <a:p>
          <a:endParaRPr lang="en-US"/>
        </a:p>
      </dgm:t>
    </dgm:pt>
    <dgm:pt modelId="{212A9AB9-FD9F-4353-AF59-8F17E57D926A}" type="sibTrans" cxnId="{29E80522-1FD1-40D5-AF38-ADD7BF1AD45C}">
      <dgm:prSet/>
      <dgm:spPr/>
      <dgm:t>
        <a:bodyPr/>
        <a:lstStyle/>
        <a:p>
          <a:endParaRPr lang="en-US"/>
        </a:p>
      </dgm:t>
    </dgm:pt>
    <dgm:pt modelId="{4FA17278-9927-4DBA-A5F4-DFD352B7C3A6}" type="pres">
      <dgm:prSet presAssocID="{B4C971EF-D8A8-40F9-97ED-8307F3A9DCD1}" presName="vert0" presStyleCnt="0">
        <dgm:presLayoutVars>
          <dgm:dir/>
          <dgm:animOne val="branch"/>
          <dgm:animLvl val="lvl"/>
        </dgm:presLayoutVars>
      </dgm:prSet>
      <dgm:spPr/>
    </dgm:pt>
    <dgm:pt modelId="{93EABC3E-C1D7-4BB3-AC30-7C458DD604AE}" type="pres">
      <dgm:prSet presAssocID="{51D129D4-D8AF-46E2-AA29-2EFB1F95716E}" presName="thickLine" presStyleLbl="alignNode1" presStyleIdx="0" presStyleCnt="9"/>
      <dgm:spPr/>
    </dgm:pt>
    <dgm:pt modelId="{7BF4D169-4510-4EC6-AFC2-46C1A03ED0B7}" type="pres">
      <dgm:prSet presAssocID="{51D129D4-D8AF-46E2-AA29-2EFB1F95716E}" presName="horz1" presStyleCnt="0"/>
      <dgm:spPr/>
    </dgm:pt>
    <dgm:pt modelId="{B6B83DD9-0DEC-4055-A5FB-0BD0DC2CBB47}" type="pres">
      <dgm:prSet presAssocID="{51D129D4-D8AF-46E2-AA29-2EFB1F95716E}" presName="tx1" presStyleLbl="revTx" presStyleIdx="0" presStyleCnt="9"/>
      <dgm:spPr/>
    </dgm:pt>
    <dgm:pt modelId="{C00B4AE1-232A-4B6C-9EF8-C38055F73939}" type="pres">
      <dgm:prSet presAssocID="{51D129D4-D8AF-46E2-AA29-2EFB1F95716E}" presName="vert1" presStyleCnt="0"/>
      <dgm:spPr/>
    </dgm:pt>
    <dgm:pt modelId="{293A3A7B-8519-498F-955C-022808030273}" type="pres">
      <dgm:prSet presAssocID="{DD321C03-D66D-43DD-BEB6-9965184416B6}" presName="thickLine" presStyleLbl="alignNode1" presStyleIdx="1" presStyleCnt="9"/>
      <dgm:spPr/>
    </dgm:pt>
    <dgm:pt modelId="{D2E4F978-DB52-4E7A-8B0F-8214E1F8C3DF}" type="pres">
      <dgm:prSet presAssocID="{DD321C03-D66D-43DD-BEB6-9965184416B6}" presName="horz1" presStyleCnt="0"/>
      <dgm:spPr/>
    </dgm:pt>
    <dgm:pt modelId="{8EB8DEA2-8DA4-42C2-8160-586D2826E28E}" type="pres">
      <dgm:prSet presAssocID="{DD321C03-D66D-43DD-BEB6-9965184416B6}" presName="tx1" presStyleLbl="revTx" presStyleIdx="1" presStyleCnt="9"/>
      <dgm:spPr/>
    </dgm:pt>
    <dgm:pt modelId="{1F53AC8C-B322-4787-8443-D557034BCC0D}" type="pres">
      <dgm:prSet presAssocID="{DD321C03-D66D-43DD-BEB6-9965184416B6}" presName="vert1" presStyleCnt="0"/>
      <dgm:spPr/>
    </dgm:pt>
    <dgm:pt modelId="{ED8C45AE-A4EA-4734-89D9-F1145C02C1A8}" type="pres">
      <dgm:prSet presAssocID="{AB998565-7387-4065-9651-876ED48C2A39}" presName="thickLine" presStyleLbl="alignNode1" presStyleIdx="2" presStyleCnt="9"/>
      <dgm:spPr/>
    </dgm:pt>
    <dgm:pt modelId="{56375D01-811C-408C-BDE1-95FB426176D4}" type="pres">
      <dgm:prSet presAssocID="{AB998565-7387-4065-9651-876ED48C2A39}" presName="horz1" presStyleCnt="0"/>
      <dgm:spPr/>
    </dgm:pt>
    <dgm:pt modelId="{5D0AB2FA-3A2C-43CA-A42B-0485ADE97DCA}" type="pres">
      <dgm:prSet presAssocID="{AB998565-7387-4065-9651-876ED48C2A39}" presName="tx1" presStyleLbl="revTx" presStyleIdx="2" presStyleCnt="9"/>
      <dgm:spPr/>
    </dgm:pt>
    <dgm:pt modelId="{ED62355C-8C89-4771-84C6-15442FDE1A82}" type="pres">
      <dgm:prSet presAssocID="{AB998565-7387-4065-9651-876ED48C2A39}" presName="vert1" presStyleCnt="0"/>
      <dgm:spPr/>
    </dgm:pt>
    <dgm:pt modelId="{91721A19-3DF3-4D1F-985A-B5C9BF9387C0}" type="pres">
      <dgm:prSet presAssocID="{DB86A9F1-B755-4CAF-A15D-3BA59CE4DA73}" presName="thickLine" presStyleLbl="alignNode1" presStyleIdx="3" presStyleCnt="9"/>
      <dgm:spPr/>
    </dgm:pt>
    <dgm:pt modelId="{8054C4A3-E38E-4AA4-967A-7AF7C375B080}" type="pres">
      <dgm:prSet presAssocID="{DB86A9F1-B755-4CAF-A15D-3BA59CE4DA73}" presName="horz1" presStyleCnt="0"/>
      <dgm:spPr/>
    </dgm:pt>
    <dgm:pt modelId="{668542AC-EACF-44D6-873E-0A44FBD94A4A}" type="pres">
      <dgm:prSet presAssocID="{DB86A9F1-B755-4CAF-A15D-3BA59CE4DA73}" presName="tx1" presStyleLbl="revTx" presStyleIdx="3" presStyleCnt="9"/>
      <dgm:spPr/>
    </dgm:pt>
    <dgm:pt modelId="{31D81252-BC2E-4118-9262-7561A82734FE}" type="pres">
      <dgm:prSet presAssocID="{DB86A9F1-B755-4CAF-A15D-3BA59CE4DA73}" presName="vert1" presStyleCnt="0"/>
      <dgm:spPr/>
    </dgm:pt>
    <dgm:pt modelId="{0C490844-10E7-4CB9-82B5-4144AD534200}" type="pres">
      <dgm:prSet presAssocID="{91ECAB7D-F14B-43BD-9924-43B280958B77}" presName="thickLine" presStyleLbl="alignNode1" presStyleIdx="4" presStyleCnt="9"/>
      <dgm:spPr/>
    </dgm:pt>
    <dgm:pt modelId="{BB6AF2EA-73AE-4996-9E06-BEDDDA9D7786}" type="pres">
      <dgm:prSet presAssocID="{91ECAB7D-F14B-43BD-9924-43B280958B77}" presName="horz1" presStyleCnt="0"/>
      <dgm:spPr/>
    </dgm:pt>
    <dgm:pt modelId="{06AA6CF2-1E5E-4E80-B839-B331CD9DBFBB}" type="pres">
      <dgm:prSet presAssocID="{91ECAB7D-F14B-43BD-9924-43B280958B77}" presName="tx1" presStyleLbl="revTx" presStyleIdx="4" presStyleCnt="9"/>
      <dgm:spPr/>
    </dgm:pt>
    <dgm:pt modelId="{ABD6D8A4-9A89-4358-BB67-EC2AB53C74DB}" type="pres">
      <dgm:prSet presAssocID="{91ECAB7D-F14B-43BD-9924-43B280958B77}" presName="vert1" presStyleCnt="0"/>
      <dgm:spPr/>
    </dgm:pt>
    <dgm:pt modelId="{618FEC85-3B0E-4574-8B63-A9D3896089AC}" type="pres">
      <dgm:prSet presAssocID="{97E29525-88B1-4CAF-A8E9-53B0D57145DC}" presName="thickLine" presStyleLbl="alignNode1" presStyleIdx="5" presStyleCnt="9"/>
      <dgm:spPr/>
    </dgm:pt>
    <dgm:pt modelId="{57FAB7A5-01C3-4EA9-AC77-EE2AAE7CF5FF}" type="pres">
      <dgm:prSet presAssocID="{97E29525-88B1-4CAF-A8E9-53B0D57145DC}" presName="horz1" presStyleCnt="0"/>
      <dgm:spPr/>
    </dgm:pt>
    <dgm:pt modelId="{4A4BC16B-1EDC-4B02-9A0E-9A885566B6B7}" type="pres">
      <dgm:prSet presAssocID="{97E29525-88B1-4CAF-A8E9-53B0D57145DC}" presName="tx1" presStyleLbl="revTx" presStyleIdx="5" presStyleCnt="9"/>
      <dgm:spPr/>
    </dgm:pt>
    <dgm:pt modelId="{5B5B2754-782E-456B-BE95-76F67E8DA1F8}" type="pres">
      <dgm:prSet presAssocID="{97E29525-88B1-4CAF-A8E9-53B0D57145DC}" presName="vert1" presStyleCnt="0"/>
      <dgm:spPr/>
    </dgm:pt>
    <dgm:pt modelId="{0FDDED7B-548C-4C9A-A7C1-D3A42F359E89}" type="pres">
      <dgm:prSet presAssocID="{6F556688-A9AB-414D-9970-0D83A4E31A0A}" presName="thickLine" presStyleLbl="alignNode1" presStyleIdx="6" presStyleCnt="9"/>
      <dgm:spPr/>
    </dgm:pt>
    <dgm:pt modelId="{FE3B2258-953E-4DF1-B384-A0C2FE86A6C9}" type="pres">
      <dgm:prSet presAssocID="{6F556688-A9AB-414D-9970-0D83A4E31A0A}" presName="horz1" presStyleCnt="0"/>
      <dgm:spPr/>
    </dgm:pt>
    <dgm:pt modelId="{FB8CE92F-EB60-4875-BAE5-883C225111D3}" type="pres">
      <dgm:prSet presAssocID="{6F556688-A9AB-414D-9970-0D83A4E31A0A}" presName="tx1" presStyleLbl="revTx" presStyleIdx="6" presStyleCnt="9"/>
      <dgm:spPr/>
    </dgm:pt>
    <dgm:pt modelId="{B86928FF-E12E-4322-B8F6-680709999891}" type="pres">
      <dgm:prSet presAssocID="{6F556688-A9AB-414D-9970-0D83A4E31A0A}" presName="vert1" presStyleCnt="0"/>
      <dgm:spPr/>
    </dgm:pt>
    <dgm:pt modelId="{81935DC7-C4E5-4771-8CB0-F4467F9A7B06}" type="pres">
      <dgm:prSet presAssocID="{8078B236-6DE9-4EC7-B376-5AAEB8A6BE14}" presName="thickLine" presStyleLbl="alignNode1" presStyleIdx="7" presStyleCnt="9"/>
      <dgm:spPr/>
    </dgm:pt>
    <dgm:pt modelId="{0E86AB96-6EB9-40E4-9326-A6146EEBFC76}" type="pres">
      <dgm:prSet presAssocID="{8078B236-6DE9-4EC7-B376-5AAEB8A6BE14}" presName="horz1" presStyleCnt="0"/>
      <dgm:spPr/>
    </dgm:pt>
    <dgm:pt modelId="{20B12988-03F8-4D75-BB5F-41820E85BE89}" type="pres">
      <dgm:prSet presAssocID="{8078B236-6DE9-4EC7-B376-5AAEB8A6BE14}" presName="tx1" presStyleLbl="revTx" presStyleIdx="7" presStyleCnt="9"/>
      <dgm:spPr/>
    </dgm:pt>
    <dgm:pt modelId="{BB73A69A-0CD6-4A40-846A-81FECE7C8CAB}" type="pres">
      <dgm:prSet presAssocID="{8078B236-6DE9-4EC7-B376-5AAEB8A6BE14}" presName="vert1" presStyleCnt="0"/>
      <dgm:spPr/>
    </dgm:pt>
    <dgm:pt modelId="{290F6682-D578-4FC7-B008-456970E01192}" type="pres">
      <dgm:prSet presAssocID="{E60F29D4-B5CB-4E40-9A00-531FA2A9F448}" presName="thickLine" presStyleLbl="alignNode1" presStyleIdx="8" presStyleCnt="9"/>
      <dgm:spPr/>
    </dgm:pt>
    <dgm:pt modelId="{36B2002A-42F6-44B6-B435-2FF94381C0A4}" type="pres">
      <dgm:prSet presAssocID="{E60F29D4-B5CB-4E40-9A00-531FA2A9F448}" presName="horz1" presStyleCnt="0"/>
      <dgm:spPr/>
    </dgm:pt>
    <dgm:pt modelId="{F5ED9224-85B5-41DE-B0CF-4E328DB01744}" type="pres">
      <dgm:prSet presAssocID="{E60F29D4-B5CB-4E40-9A00-531FA2A9F448}" presName="tx1" presStyleLbl="revTx" presStyleIdx="8" presStyleCnt="9"/>
      <dgm:spPr/>
    </dgm:pt>
    <dgm:pt modelId="{BBB95E2D-8F2D-43EE-A0E0-C772C119B2E8}" type="pres">
      <dgm:prSet presAssocID="{E60F29D4-B5CB-4E40-9A00-531FA2A9F448}" presName="vert1" presStyleCnt="0"/>
      <dgm:spPr/>
    </dgm:pt>
  </dgm:ptLst>
  <dgm:cxnLst>
    <dgm:cxn modelId="{B0E32F16-9D81-45F0-BCBB-3CFEB6B716D0}" type="presOf" srcId="{6F556688-A9AB-414D-9970-0D83A4E31A0A}" destId="{FB8CE92F-EB60-4875-BAE5-883C225111D3}" srcOrd="0" destOrd="0" presId="urn:microsoft.com/office/officeart/2008/layout/LinedList"/>
    <dgm:cxn modelId="{670A5121-BF09-4DC3-B0E8-5FA404DC3C8A}" type="presOf" srcId="{8078B236-6DE9-4EC7-B376-5AAEB8A6BE14}" destId="{20B12988-03F8-4D75-BB5F-41820E85BE89}" srcOrd="0" destOrd="0" presId="urn:microsoft.com/office/officeart/2008/layout/LinedList"/>
    <dgm:cxn modelId="{29E80522-1FD1-40D5-AF38-ADD7BF1AD45C}" srcId="{B4C971EF-D8A8-40F9-97ED-8307F3A9DCD1}" destId="{E60F29D4-B5CB-4E40-9A00-531FA2A9F448}" srcOrd="8" destOrd="0" parTransId="{671AADD4-D0AA-4C7D-ABF9-3AC6D53C2AB9}" sibTransId="{212A9AB9-FD9F-4353-AF59-8F17E57D926A}"/>
    <dgm:cxn modelId="{7C5AA624-B581-4196-BA73-2100769E38E4}" srcId="{B4C971EF-D8A8-40F9-97ED-8307F3A9DCD1}" destId="{AB998565-7387-4065-9651-876ED48C2A39}" srcOrd="2" destOrd="0" parTransId="{31D527FE-092F-4E61-B448-4A23A8F54A05}" sibTransId="{6A4C1832-1F2B-4F27-B310-D343332FF6DA}"/>
    <dgm:cxn modelId="{75077C33-5D63-431A-8827-B6BE8EEDC362}" srcId="{B4C971EF-D8A8-40F9-97ED-8307F3A9DCD1}" destId="{91ECAB7D-F14B-43BD-9924-43B280958B77}" srcOrd="4" destOrd="0" parTransId="{791DE935-1324-48B9-A63C-84B21DF9EB81}" sibTransId="{A50F12D1-52EE-474E-9BEE-E955DB811345}"/>
    <dgm:cxn modelId="{11521F3B-C411-4278-BFFD-8E437B961B36}" type="presOf" srcId="{51D129D4-D8AF-46E2-AA29-2EFB1F95716E}" destId="{B6B83DD9-0DEC-4055-A5FB-0BD0DC2CBB47}" srcOrd="0" destOrd="0" presId="urn:microsoft.com/office/officeart/2008/layout/LinedList"/>
    <dgm:cxn modelId="{203FB03C-EE5F-4A53-9F8E-38867668CBF7}" type="presOf" srcId="{91ECAB7D-F14B-43BD-9924-43B280958B77}" destId="{06AA6CF2-1E5E-4E80-B839-B331CD9DBFBB}" srcOrd="0" destOrd="0" presId="urn:microsoft.com/office/officeart/2008/layout/LinedList"/>
    <dgm:cxn modelId="{E6968A64-1150-4CDB-A500-E9CE202F9AE2}" srcId="{B4C971EF-D8A8-40F9-97ED-8307F3A9DCD1}" destId="{DD321C03-D66D-43DD-BEB6-9965184416B6}" srcOrd="1" destOrd="0" parTransId="{AE302E49-528F-458C-861D-5812B302A095}" sibTransId="{32809E3C-2B4D-4CA3-A749-A3F04D7133A4}"/>
    <dgm:cxn modelId="{F64EB165-06C9-4339-B009-66DF7E91A8BE}" srcId="{B4C971EF-D8A8-40F9-97ED-8307F3A9DCD1}" destId="{51D129D4-D8AF-46E2-AA29-2EFB1F95716E}" srcOrd="0" destOrd="0" parTransId="{9A952D9D-9E4B-4DE4-9586-7C7C95C2AEB8}" sibTransId="{A19A4F4B-C2FC-4891-B314-EBCD040C85C2}"/>
    <dgm:cxn modelId="{68157D68-73EC-4202-ADCD-260CFFA89D04}" type="presOf" srcId="{DB86A9F1-B755-4CAF-A15D-3BA59CE4DA73}" destId="{668542AC-EACF-44D6-873E-0A44FBD94A4A}" srcOrd="0" destOrd="0" presId="urn:microsoft.com/office/officeart/2008/layout/LinedList"/>
    <dgm:cxn modelId="{A6091B4D-7C91-401E-B0A0-DEDD360C33AD}" type="presOf" srcId="{97E29525-88B1-4CAF-A8E9-53B0D57145DC}" destId="{4A4BC16B-1EDC-4B02-9A0E-9A885566B6B7}" srcOrd="0" destOrd="0" presId="urn:microsoft.com/office/officeart/2008/layout/LinedList"/>
    <dgm:cxn modelId="{26A84379-66A1-4FA6-8E51-4F2DE823EA9C}" srcId="{B4C971EF-D8A8-40F9-97ED-8307F3A9DCD1}" destId="{DB86A9F1-B755-4CAF-A15D-3BA59CE4DA73}" srcOrd="3" destOrd="0" parTransId="{15ED45CE-2AEA-433C-AAE0-5D4C6E8D0DB3}" sibTransId="{3D0044BA-3606-48CF-A140-2B7218CEA17A}"/>
    <dgm:cxn modelId="{5E7F9C79-171A-4B1C-8457-EA319688CF24}" srcId="{B4C971EF-D8A8-40F9-97ED-8307F3A9DCD1}" destId="{6F556688-A9AB-414D-9970-0D83A4E31A0A}" srcOrd="6" destOrd="0" parTransId="{7DD9196B-8634-4F18-A05A-F77458D3F716}" sibTransId="{6A725C6E-FD20-4DC1-86FF-909380504361}"/>
    <dgm:cxn modelId="{D7D8AB7F-6B61-4234-BDA5-3B2A195735A2}" type="presOf" srcId="{B4C971EF-D8A8-40F9-97ED-8307F3A9DCD1}" destId="{4FA17278-9927-4DBA-A5F4-DFD352B7C3A6}" srcOrd="0" destOrd="0" presId="urn:microsoft.com/office/officeart/2008/layout/LinedList"/>
    <dgm:cxn modelId="{6AEA3394-C83B-4762-8EA8-F3CC70372222}" type="presOf" srcId="{DD321C03-D66D-43DD-BEB6-9965184416B6}" destId="{8EB8DEA2-8DA4-42C2-8160-586D2826E28E}" srcOrd="0" destOrd="0" presId="urn:microsoft.com/office/officeart/2008/layout/LinedList"/>
    <dgm:cxn modelId="{2017AA94-3D1B-4E33-8908-8599A5FCE1A3}" srcId="{B4C971EF-D8A8-40F9-97ED-8307F3A9DCD1}" destId="{97E29525-88B1-4CAF-A8E9-53B0D57145DC}" srcOrd="5" destOrd="0" parTransId="{209DAFFA-12FB-4D58-B4CF-C4B6D31DB30C}" sibTransId="{604EF365-0636-4100-9613-36FAE6DB1C19}"/>
    <dgm:cxn modelId="{4DA126CC-2996-4F51-AA2A-97484C60F909}" srcId="{B4C971EF-D8A8-40F9-97ED-8307F3A9DCD1}" destId="{8078B236-6DE9-4EC7-B376-5AAEB8A6BE14}" srcOrd="7" destOrd="0" parTransId="{AC39B995-D3DF-4B52-BB68-97C85F41A3BE}" sibTransId="{011C9CF0-C3AA-4E99-9EC5-30822FF98625}"/>
    <dgm:cxn modelId="{2C8B35F7-D0A4-442B-92CD-7FFB7CC3593F}" type="presOf" srcId="{E60F29D4-B5CB-4E40-9A00-531FA2A9F448}" destId="{F5ED9224-85B5-41DE-B0CF-4E328DB01744}" srcOrd="0" destOrd="0" presId="urn:microsoft.com/office/officeart/2008/layout/LinedList"/>
    <dgm:cxn modelId="{2A2D37FD-FC1D-4EEA-A175-C0A52575BC12}" type="presOf" srcId="{AB998565-7387-4065-9651-876ED48C2A39}" destId="{5D0AB2FA-3A2C-43CA-A42B-0485ADE97DCA}" srcOrd="0" destOrd="0" presId="urn:microsoft.com/office/officeart/2008/layout/LinedList"/>
    <dgm:cxn modelId="{74964640-339B-4E22-A8E4-D0DFBE6A4591}" type="presParOf" srcId="{4FA17278-9927-4DBA-A5F4-DFD352B7C3A6}" destId="{93EABC3E-C1D7-4BB3-AC30-7C458DD604AE}" srcOrd="0" destOrd="0" presId="urn:microsoft.com/office/officeart/2008/layout/LinedList"/>
    <dgm:cxn modelId="{4435950D-D098-49EE-B1FD-284682018663}" type="presParOf" srcId="{4FA17278-9927-4DBA-A5F4-DFD352B7C3A6}" destId="{7BF4D169-4510-4EC6-AFC2-46C1A03ED0B7}" srcOrd="1" destOrd="0" presId="urn:microsoft.com/office/officeart/2008/layout/LinedList"/>
    <dgm:cxn modelId="{1C4882B0-4287-4124-A166-96A04FB61AF3}" type="presParOf" srcId="{7BF4D169-4510-4EC6-AFC2-46C1A03ED0B7}" destId="{B6B83DD9-0DEC-4055-A5FB-0BD0DC2CBB47}" srcOrd="0" destOrd="0" presId="urn:microsoft.com/office/officeart/2008/layout/LinedList"/>
    <dgm:cxn modelId="{A52DCEA2-0FEA-4FFE-8DCA-F34414E1B084}" type="presParOf" srcId="{7BF4D169-4510-4EC6-AFC2-46C1A03ED0B7}" destId="{C00B4AE1-232A-4B6C-9EF8-C38055F73939}" srcOrd="1" destOrd="0" presId="urn:microsoft.com/office/officeart/2008/layout/LinedList"/>
    <dgm:cxn modelId="{900E97E0-585D-4F9D-A557-F2844C77EC91}" type="presParOf" srcId="{4FA17278-9927-4DBA-A5F4-DFD352B7C3A6}" destId="{293A3A7B-8519-498F-955C-022808030273}" srcOrd="2" destOrd="0" presId="urn:microsoft.com/office/officeart/2008/layout/LinedList"/>
    <dgm:cxn modelId="{4C1DE492-F736-4FC6-ACF9-E854A917E05A}" type="presParOf" srcId="{4FA17278-9927-4DBA-A5F4-DFD352B7C3A6}" destId="{D2E4F978-DB52-4E7A-8B0F-8214E1F8C3DF}" srcOrd="3" destOrd="0" presId="urn:microsoft.com/office/officeart/2008/layout/LinedList"/>
    <dgm:cxn modelId="{998180E3-7562-4C4F-B528-8A6A88200533}" type="presParOf" srcId="{D2E4F978-DB52-4E7A-8B0F-8214E1F8C3DF}" destId="{8EB8DEA2-8DA4-42C2-8160-586D2826E28E}" srcOrd="0" destOrd="0" presId="urn:microsoft.com/office/officeart/2008/layout/LinedList"/>
    <dgm:cxn modelId="{94759D52-6F80-4876-BB2B-B00AF4DC1394}" type="presParOf" srcId="{D2E4F978-DB52-4E7A-8B0F-8214E1F8C3DF}" destId="{1F53AC8C-B322-4787-8443-D557034BCC0D}" srcOrd="1" destOrd="0" presId="urn:microsoft.com/office/officeart/2008/layout/LinedList"/>
    <dgm:cxn modelId="{ED67D9EB-403A-42D1-8E4E-0CAC04DC761D}" type="presParOf" srcId="{4FA17278-9927-4DBA-A5F4-DFD352B7C3A6}" destId="{ED8C45AE-A4EA-4734-89D9-F1145C02C1A8}" srcOrd="4" destOrd="0" presId="urn:microsoft.com/office/officeart/2008/layout/LinedList"/>
    <dgm:cxn modelId="{8B3C49F0-B175-499D-AE45-55418DF67E89}" type="presParOf" srcId="{4FA17278-9927-4DBA-A5F4-DFD352B7C3A6}" destId="{56375D01-811C-408C-BDE1-95FB426176D4}" srcOrd="5" destOrd="0" presId="urn:microsoft.com/office/officeart/2008/layout/LinedList"/>
    <dgm:cxn modelId="{7FDD5A38-7078-46D0-8EAF-6DDA864CAA7E}" type="presParOf" srcId="{56375D01-811C-408C-BDE1-95FB426176D4}" destId="{5D0AB2FA-3A2C-43CA-A42B-0485ADE97DCA}" srcOrd="0" destOrd="0" presId="urn:microsoft.com/office/officeart/2008/layout/LinedList"/>
    <dgm:cxn modelId="{8637E745-9814-4D4C-A8D9-9D24A24B00DE}" type="presParOf" srcId="{56375D01-811C-408C-BDE1-95FB426176D4}" destId="{ED62355C-8C89-4771-84C6-15442FDE1A82}" srcOrd="1" destOrd="0" presId="urn:microsoft.com/office/officeart/2008/layout/LinedList"/>
    <dgm:cxn modelId="{0D29CA8E-DE7F-4A0A-B759-E906A76E84A7}" type="presParOf" srcId="{4FA17278-9927-4DBA-A5F4-DFD352B7C3A6}" destId="{91721A19-3DF3-4D1F-985A-B5C9BF9387C0}" srcOrd="6" destOrd="0" presId="urn:microsoft.com/office/officeart/2008/layout/LinedList"/>
    <dgm:cxn modelId="{4E6454B9-9A6E-4411-BB9A-57ADE1E0BCC2}" type="presParOf" srcId="{4FA17278-9927-4DBA-A5F4-DFD352B7C3A6}" destId="{8054C4A3-E38E-4AA4-967A-7AF7C375B080}" srcOrd="7" destOrd="0" presId="urn:microsoft.com/office/officeart/2008/layout/LinedList"/>
    <dgm:cxn modelId="{F2ABF709-FC1D-452F-87F2-D7164943E3AC}" type="presParOf" srcId="{8054C4A3-E38E-4AA4-967A-7AF7C375B080}" destId="{668542AC-EACF-44D6-873E-0A44FBD94A4A}" srcOrd="0" destOrd="0" presId="urn:microsoft.com/office/officeart/2008/layout/LinedList"/>
    <dgm:cxn modelId="{70D763A3-27BE-4E62-890D-05E8756418AC}" type="presParOf" srcId="{8054C4A3-E38E-4AA4-967A-7AF7C375B080}" destId="{31D81252-BC2E-4118-9262-7561A82734FE}" srcOrd="1" destOrd="0" presId="urn:microsoft.com/office/officeart/2008/layout/LinedList"/>
    <dgm:cxn modelId="{B54A7F3C-4B93-4FE9-BD8E-FF1E94082EAC}" type="presParOf" srcId="{4FA17278-9927-4DBA-A5F4-DFD352B7C3A6}" destId="{0C490844-10E7-4CB9-82B5-4144AD534200}" srcOrd="8" destOrd="0" presId="urn:microsoft.com/office/officeart/2008/layout/LinedList"/>
    <dgm:cxn modelId="{1AF55F9E-CD9C-4CDD-BE26-CDDAEA15D096}" type="presParOf" srcId="{4FA17278-9927-4DBA-A5F4-DFD352B7C3A6}" destId="{BB6AF2EA-73AE-4996-9E06-BEDDDA9D7786}" srcOrd="9" destOrd="0" presId="urn:microsoft.com/office/officeart/2008/layout/LinedList"/>
    <dgm:cxn modelId="{68554940-2930-48EA-8F7B-9580C56F3257}" type="presParOf" srcId="{BB6AF2EA-73AE-4996-9E06-BEDDDA9D7786}" destId="{06AA6CF2-1E5E-4E80-B839-B331CD9DBFBB}" srcOrd="0" destOrd="0" presId="urn:microsoft.com/office/officeart/2008/layout/LinedList"/>
    <dgm:cxn modelId="{8675076C-7457-4762-B707-F7BCB45A83FC}" type="presParOf" srcId="{BB6AF2EA-73AE-4996-9E06-BEDDDA9D7786}" destId="{ABD6D8A4-9A89-4358-BB67-EC2AB53C74DB}" srcOrd="1" destOrd="0" presId="urn:microsoft.com/office/officeart/2008/layout/LinedList"/>
    <dgm:cxn modelId="{E386DE3B-5409-4F83-B522-A3D8E8586E6A}" type="presParOf" srcId="{4FA17278-9927-4DBA-A5F4-DFD352B7C3A6}" destId="{618FEC85-3B0E-4574-8B63-A9D3896089AC}" srcOrd="10" destOrd="0" presId="urn:microsoft.com/office/officeart/2008/layout/LinedList"/>
    <dgm:cxn modelId="{18DAE6BE-84E5-4918-8C30-28E3AA927459}" type="presParOf" srcId="{4FA17278-9927-4DBA-A5F4-DFD352B7C3A6}" destId="{57FAB7A5-01C3-4EA9-AC77-EE2AAE7CF5FF}" srcOrd="11" destOrd="0" presId="urn:microsoft.com/office/officeart/2008/layout/LinedList"/>
    <dgm:cxn modelId="{1094F34A-0473-4020-A762-BB51A49EA09A}" type="presParOf" srcId="{57FAB7A5-01C3-4EA9-AC77-EE2AAE7CF5FF}" destId="{4A4BC16B-1EDC-4B02-9A0E-9A885566B6B7}" srcOrd="0" destOrd="0" presId="urn:microsoft.com/office/officeart/2008/layout/LinedList"/>
    <dgm:cxn modelId="{2533416A-B98F-4FF6-8A55-D62AD713D46F}" type="presParOf" srcId="{57FAB7A5-01C3-4EA9-AC77-EE2AAE7CF5FF}" destId="{5B5B2754-782E-456B-BE95-76F67E8DA1F8}" srcOrd="1" destOrd="0" presId="urn:microsoft.com/office/officeart/2008/layout/LinedList"/>
    <dgm:cxn modelId="{A022C6D9-AF07-4019-B24E-95C1C89457CE}" type="presParOf" srcId="{4FA17278-9927-4DBA-A5F4-DFD352B7C3A6}" destId="{0FDDED7B-548C-4C9A-A7C1-D3A42F359E89}" srcOrd="12" destOrd="0" presId="urn:microsoft.com/office/officeart/2008/layout/LinedList"/>
    <dgm:cxn modelId="{94137B0F-A570-49CA-A7C4-8AF24CCA8E1A}" type="presParOf" srcId="{4FA17278-9927-4DBA-A5F4-DFD352B7C3A6}" destId="{FE3B2258-953E-4DF1-B384-A0C2FE86A6C9}" srcOrd="13" destOrd="0" presId="urn:microsoft.com/office/officeart/2008/layout/LinedList"/>
    <dgm:cxn modelId="{0569EB78-F5E4-459F-A590-0A38C2186111}" type="presParOf" srcId="{FE3B2258-953E-4DF1-B384-A0C2FE86A6C9}" destId="{FB8CE92F-EB60-4875-BAE5-883C225111D3}" srcOrd="0" destOrd="0" presId="urn:microsoft.com/office/officeart/2008/layout/LinedList"/>
    <dgm:cxn modelId="{A5380565-D030-4DA2-9A27-4B2EF7D58DD2}" type="presParOf" srcId="{FE3B2258-953E-4DF1-B384-A0C2FE86A6C9}" destId="{B86928FF-E12E-4322-B8F6-680709999891}" srcOrd="1" destOrd="0" presId="urn:microsoft.com/office/officeart/2008/layout/LinedList"/>
    <dgm:cxn modelId="{8FB01421-350F-488D-8B81-64FFF15442DA}" type="presParOf" srcId="{4FA17278-9927-4DBA-A5F4-DFD352B7C3A6}" destId="{81935DC7-C4E5-4771-8CB0-F4467F9A7B06}" srcOrd="14" destOrd="0" presId="urn:microsoft.com/office/officeart/2008/layout/LinedList"/>
    <dgm:cxn modelId="{E63D7DEC-464C-417B-B5CC-504797EC71C3}" type="presParOf" srcId="{4FA17278-9927-4DBA-A5F4-DFD352B7C3A6}" destId="{0E86AB96-6EB9-40E4-9326-A6146EEBFC76}" srcOrd="15" destOrd="0" presId="urn:microsoft.com/office/officeart/2008/layout/LinedList"/>
    <dgm:cxn modelId="{FACD0508-5D3D-40E9-9B13-25070F774610}" type="presParOf" srcId="{0E86AB96-6EB9-40E4-9326-A6146EEBFC76}" destId="{20B12988-03F8-4D75-BB5F-41820E85BE89}" srcOrd="0" destOrd="0" presId="urn:microsoft.com/office/officeart/2008/layout/LinedList"/>
    <dgm:cxn modelId="{0DC063D1-09C1-4B8E-8278-F7FD23061A27}" type="presParOf" srcId="{0E86AB96-6EB9-40E4-9326-A6146EEBFC76}" destId="{BB73A69A-0CD6-4A40-846A-81FECE7C8CAB}" srcOrd="1" destOrd="0" presId="urn:microsoft.com/office/officeart/2008/layout/LinedList"/>
    <dgm:cxn modelId="{47FE3777-F720-4182-820F-B69D86E7BB0E}" type="presParOf" srcId="{4FA17278-9927-4DBA-A5F4-DFD352B7C3A6}" destId="{290F6682-D578-4FC7-B008-456970E01192}" srcOrd="16" destOrd="0" presId="urn:microsoft.com/office/officeart/2008/layout/LinedList"/>
    <dgm:cxn modelId="{0E156F43-2466-4184-BB51-141CD77228C0}" type="presParOf" srcId="{4FA17278-9927-4DBA-A5F4-DFD352B7C3A6}" destId="{36B2002A-42F6-44B6-B435-2FF94381C0A4}" srcOrd="17" destOrd="0" presId="urn:microsoft.com/office/officeart/2008/layout/LinedList"/>
    <dgm:cxn modelId="{4C705506-B13D-4C43-A8F3-5D055D73E0CD}" type="presParOf" srcId="{36B2002A-42F6-44B6-B435-2FF94381C0A4}" destId="{F5ED9224-85B5-41DE-B0CF-4E328DB01744}" srcOrd="0" destOrd="0" presId="urn:microsoft.com/office/officeart/2008/layout/LinedList"/>
    <dgm:cxn modelId="{7EA4E968-5988-4DD5-B0BF-98B0198903A8}" type="presParOf" srcId="{36B2002A-42F6-44B6-B435-2FF94381C0A4}" destId="{BBB95E2D-8F2D-43EE-A0E0-C772C119B2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87AD5-2F12-496A-807F-7570A803AB19}">
      <dsp:nvSpPr>
        <dsp:cNvPr id="0" name=""/>
        <dsp:cNvSpPr/>
      </dsp:nvSpPr>
      <dsp:spPr>
        <a:xfrm>
          <a:off x="62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EA72B-BCF2-4D4B-89D4-6B03FDC49C9E}">
      <dsp:nvSpPr>
        <dsp:cNvPr id="0" name=""/>
        <dsp:cNvSpPr/>
      </dsp:nvSpPr>
      <dsp:spPr>
        <a:xfrm>
          <a:off x="12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Goals &amp; Problem Definition</a:t>
          </a:r>
        </a:p>
      </dsp:txBody>
      <dsp:txXfrm>
        <a:off x="127800" y="2356311"/>
        <a:ext cx="1800000" cy="720000"/>
      </dsp:txXfrm>
    </dsp:sp>
    <dsp:sp modelId="{EE3F55DD-025D-493E-B786-679F05E3A7FC}">
      <dsp:nvSpPr>
        <dsp:cNvPr id="0" name=""/>
        <dsp:cNvSpPr/>
      </dsp:nvSpPr>
      <dsp:spPr>
        <a:xfrm>
          <a:off x="2737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36330-431D-4FB7-8C3E-173F8FF9E28D}">
      <dsp:nvSpPr>
        <dsp:cNvPr id="0" name=""/>
        <dsp:cNvSpPr/>
      </dsp:nvSpPr>
      <dsp:spPr>
        <a:xfrm>
          <a:off x="2242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 Data Exploration</a:t>
          </a:r>
        </a:p>
      </dsp:txBody>
      <dsp:txXfrm>
        <a:off x="2242800" y="2356311"/>
        <a:ext cx="1800000" cy="720000"/>
      </dsp:txXfrm>
    </dsp:sp>
    <dsp:sp modelId="{136E391F-5A9E-42A1-B833-80403978FB0A}">
      <dsp:nvSpPr>
        <dsp:cNvPr id="0" name=""/>
        <dsp:cNvSpPr/>
      </dsp:nvSpPr>
      <dsp:spPr>
        <a:xfrm>
          <a:off x="485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52373-45CB-4467-9CA5-F72B08BB8DB4}">
      <dsp:nvSpPr>
        <dsp:cNvPr id="0" name=""/>
        <dsp:cNvSpPr/>
      </dsp:nvSpPr>
      <dsp:spPr>
        <a:xfrm>
          <a:off x="435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Preparation</a:t>
          </a:r>
        </a:p>
      </dsp:txBody>
      <dsp:txXfrm>
        <a:off x="4357800" y="2356311"/>
        <a:ext cx="1800000" cy="720000"/>
      </dsp:txXfrm>
    </dsp:sp>
    <dsp:sp modelId="{110FC5A1-05D9-430B-872D-7F7F4D13958F}">
      <dsp:nvSpPr>
        <dsp:cNvPr id="0" name=""/>
        <dsp:cNvSpPr/>
      </dsp:nvSpPr>
      <dsp:spPr>
        <a:xfrm>
          <a:off x="6967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49595-33FA-40DC-99F6-5BF7083DE2C5}">
      <dsp:nvSpPr>
        <dsp:cNvPr id="0" name=""/>
        <dsp:cNvSpPr/>
      </dsp:nvSpPr>
      <dsp:spPr>
        <a:xfrm>
          <a:off x="6472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comparison</a:t>
          </a:r>
        </a:p>
      </dsp:txBody>
      <dsp:txXfrm>
        <a:off x="6472800" y="2356311"/>
        <a:ext cx="1800000" cy="720000"/>
      </dsp:txXfrm>
    </dsp:sp>
    <dsp:sp modelId="{916010BD-D57C-460C-8431-F26306701B05}">
      <dsp:nvSpPr>
        <dsp:cNvPr id="0" name=""/>
        <dsp:cNvSpPr/>
      </dsp:nvSpPr>
      <dsp:spPr>
        <a:xfrm>
          <a:off x="908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ACC1C-20E9-4891-A03F-B5EF0E902C9C}">
      <dsp:nvSpPr>
        <dsp:cNvPr id="0" name=""/>
        <dsp:cNvSpPr/>
      </dsp:nvSpPr>
      <dsp:spPr>
        <a:xfrm>
          <a:off x="858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improvement</a:t>
          </a:r>
        </a:p>
      </dsp:txBody>
      <dsp:txXfrm>
        <a:off x="8587800" y="2356311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ABC3E-C1D7-4BB3-AC30-7C458DD604AE}">
      <dsp:nvSpPr>
        <dsp:cNvPr id="0" name=""/>
        <dsp:cNvSpPr/>
      </dsp:nvSpPr>
      <dsp:spPr>
        <a:xfrm>
          <a:off x="0" y="448"/>
          <a:ext cx="559078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83DD9-0DEC-4055-A5FB-0BD0DC2CBB47}">
      <dsp:nvSpPr>
        <dsp:cNvPr id="0" name=""/>
        <dsp:cNvSpPr/>
      </dsp:nvSpPr>
      <dsp:spPr>
        <a:xfrm>
          <a:off x="0" y="448"/>
          <a:ext cx="5590787" cy="408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Hyperparameter testing KNN-classifiers &amp; regressors:</a:t>
          </a:r>
        </a:p>
      </dsp:txBody>
      <dsp:txXfrm>
        <a:off x="0" y="448"/>
        <a:ext cx="5590787" cy="408469"/>
      </dsp:txXfrm>
    </dsp:sp>
    <dsp:sp modelId="{293A3A7B-8519-498F-955C-022808030273}">
      <dsp:nvSpPr>
        <dsp:cNvPr id="0" name=""/>
        <dsp:cNvSpPr/>
      </dsp:nvSpPr>
      <dsp:spPr>
        <a:xfrm>
          <a:off x="0" y="408918"/>
          <a:ext cx="5590787" cy="0"/>
        </a:xfrm>
        <a:prstGeom prst="line">
          <a:avLst/>
        </a:prstGeom>
        <a:gradFill rotWithShape="0">
          <a:gsLst>
            <a:gs pos="0">
              <a:schemeClr val="accent5">
                <a:hueOff val="751338"/>
                <a:satOff val="-3297"/>
                <a:lumOff val="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51338"/>
                <a:satOff val="-3297"/>
                <a:lumOff val="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51338"/>
                <a:satOff val="-3297"/>
                <a:lumOff val="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51338"/>
              <a:satOff val="-3297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B8DEA2-8DA4-42C2-8160-586D2826E28E}">
      <dsp:nvSpPr>
        <dsp:cNvPr id="0" name=""/>
        <dsp:cNvSpPr/>
      </dsp:nvSpPr>
      <dsp:spPr>
        <a:xfrm>
          <a:off x="0" y="408918"/>
          <a:ext cx="5590787" cy="408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Longitude:</a:t>
          </a:r>
          <a:endParaRPr lang="en-US" sz="1700" kern="1200"/>
        </a:p>
      </dsp:txBody>
      <dsp:txXfrm>
        <a:off x="0" y="408918"/>
        <a:ext cx="5590787" cy="408469"/>
      </dsp:txXfrm>
    </dsp:sp>
    <dsp:sp modelId="{ED8C45AE-A4EA-4734-89D9-F1145C02C1A8}">
      <dsp:nvSpPr>
        <dsp:cNvPr id="0" name=""/>
        <dsp:cNvSpPr/>
      </dsp:nvSpPr>
      <dsp:spPr>
        <a:xfrm>
          <a:off x="0" y="817387"/>
          <a:ext cx="5590787" cy="0"/>
        </a:xfrm>
        <a:prstGeom prst="line">
          <a:avLst/>
        </a:prstGeom>
        <a:gradFill rotWithShape="0">
          <a:gsLst>
            <a:gs pos="0">
              <a:schemeClr val="accent5">
                <a:hueOff val="1502676"/>
                <a:satOff val="-6595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502676"/>
                <a:satOff val="-6595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502676"/>
                <a:satOff val="-6595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502676"/>
              <a:satOff val="-6595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0AB2FA-3A2C-43CA-A42B-0485ADE97DCA}">
      <dsp:nvSpPr>
        <dsp:cNvPr id="0" name=""/>
        <dsp:cNvSpPr/>
      </dsp:nvSpPr>
      <dsp:spPr>
        <a:xfrm>
          <a:off x="0" y="817387"/>
          <a:ext cx="5590787" cy="408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Best leaf size: 2; best p: 1; best n: 4 </a:t>
          </a:r>
          <a:r>
            <a:rPr lang="en-US" sz="1700" kern="1200" dirty="0">
              <a:sym typeface="Wingdings" panose="05000000000000000000" pitchFamily="2" charset="2"/>
            </a:rPr>
            <a:t></a:t>
          </a:r>
          <a:r>
            <a:rPr lang="en-US" sz="1700" kern="1200" dirty="0"/>
            <a:t> RMSE: -46.64</a:t>
          </a:r>
        </a:p>
      </dsp:txBody>
      <dsp:txXfrm>
        <a:off x="0" y="817387"/>
        <a:ext cx="5590787" cy="408469"/>
      </dsp:txXfrm>
    </dsp:sp>
    <dsp:sp modelId="{91721A19-3DF3-4D1F-985A-B5C9BF9387C0}">
      <dsp:nvSpPr>
        <dsp:cNvPr id="0" name=""/>
        <dsp:cNvSpPr/>
      </dsp:nvSpPr>
      <dsp:spPr>
        <a:xfrm>
          <a:off x="0" y="1225857"/>
          <a:ext cx="5590787" cy="0"/>
        </a:xfrm>
        <a:prstGeom prst="line">
          <a:avLst/>
        </a:prstGeom>
        <a:gradFill rotWithShape="0">
          <a:gsLst>
            <a:gs pos="0">
              <a:schemeClr val="accent5">
                <a:hueOff val="2254013"/>
                <a:satOff val="-9892"/>
                <a:lumOff val="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254013"/>
                <a:satOff val="-9892"/>
                <a:lumOff val="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254013"/>
                <a:satOff val="-9892"/>
                <a:lumOff val="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2254013"/>
              <a:satOff val="-9892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8542AC-EACF-44D6-873E-0A44FBD94A4A}">
      <dsp:nvSpPr>
        <dsp:cNvPr id="0" name=""/>
        <dsp:cNvSpPr/>
      </dsp:nvSpPr>
      <dsp:spPr>
        <a:xfrm>
          <a:off x="0" y="1225857"/>
          <a:ext cx="5590787" cy="408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Latitude:</a:t>
          </a:r>
          <a:endParaRPr lang="en-US" sz="1700" kern="1200"/>
        </a:p>
      </dsp:txBody>
      <dsp:txXfrm>
        <a:off x="0" y="1225857"/>
        <a:ext cx="5590787" cy="408469"/>
      </dsp:txXfrm>
    </dsp:sp>
    <dsp:sp modelId="{0C490844-10E7-4CB9-82B5-4144AD534200}">
      <dsp:nvSpPr>
        <dsp:cNvPr id="0" name=""/>
        <dsp:cNvSpPr/>
      </dsp:nvSpPr>
      <dsp:spPr>
        <a:xfrm>
          <a:off x="0" y="1634326"/>
          <a:ext cx="5590787" cy="0"/>
        </a:xfrm>
        <a:prstGeom prst="line">
          <a:avLst/>
        </a:prstGeom>
        <a:gradFill rotWithShape="0">
          <a:gsLst>
            <a:gs pos="0">
              <a:schemeClr val="accent5">
                <a:hueOff val="3005351"/>
                <a:satOff val="-13190"/>
                <a:lumOff val="3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005351"/>
                <a:satOff val="-13190"/>
                <a:lumOff val="3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005351"/>
                <a:satOff val="-13190"/>
                <a:lumOff val="3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005351"/>
              <a:satOff val="-13190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AA6CF2-1E5E-4E80-B839-B331CD9DBFBB}">
      <dsp:nvSpPr>
        <dsp:cNvPr id="0" name=""/>
        <dsp:cNvSpPr/>
      </dsp:nvSpPr>
      <dsp:spPr>
        <a:xfrm>
          <a:off x="0" y="1634326"/>
          <a:ext cx="5590787" cy="408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Best leaf size: 1; best p: 1; best n: 3 </a:t>
          </a:r>
          <a:r>
            <a:rPr lang="en-US" sz="1700" kern="1200" dirty="0">
              <a:sym typeface="Wingdings" panose="05000000000000000000" pitchFamily="2" charset="2"/>
            </a:rPr>
            <a:t></a:t>
          </a:r>
          <a:r>
            <a:rPr lang="en-US" sz="1700" kern="1200" dirty="0"/>
            <a:t> RMSE: -24.378</a:t>
          </a:r>
        </a:p>
      </dsp:txBody>
      <dsp:txXfrm>
        <a:off x="0" y="1634326"/>
        <a:ext cx="5590787" cy="408469"/>
      </dsp:txXfrm>
    </dsp:sp>
    <dsp:sp modelId="{618FEC85-3B0E-4574-8B63-A9D3896089AC}">
      <dsp:nvSpPr>
        <dsp:cNvPr id="0" name=""/>
        <dsp:cNvSpPr/>
      </dsp:nvSpPr>
      <dsp:spPr>
        <a:xfrm>
          <a:off x="0" y="2042796"/>
          <a:ext cx="5590787" cy="0"/>
        </a:xfrm>
        <a:prstGeom prst="line">
          <a:avLst/>
        </a:prstGeom>
        <a:gradFill rotWithShape="0">
          <a:gsLst>
            <a:gs pos="0">
              <a:schemeClr val="accent5">
                <a:hueOff val="3756689"/>
                <a:satOff val="-16488"/>
                <a:lumOff val="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756689"/>
                <a:satOff val="-16488"/>
                <a:lumOff val="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756689"/>
                <a:satOff val="-16488"/>
                <a:lumOff val="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756689"/>
              <a:satOff val="-16488"/>
              <a:lumOff val="4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4BC16B-1EDC-4B02-9A0E-9A885566B6B7}">
      <dsp:nvSpPr>
        <dsp:cNvPr id="0" name=""/>
        <dsp:cNvSpPr/>
      </dsp:nvSpPr>
      <dsp:spPr>
        <a:xfrm>
          <a:off x="0" y="2042796"/>
          <a:ext cx="5590787" cy="408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Floor:</a:t>
          </a:r>
          <a:endParaRPr lang="en-US" sz="1700" kern="1200"/>
        </a:p>
      </dsp:txBody>
      <dsp:txXfrm>
        <a:off x="0" y="2042796"/>
        <a:ext cx="5590787" cy="408469"/>
      </dsp:txXfrm>
    </dsp:sp>
    <dsp:sp modelId="{0FDDED7B-548C-4C9A-A7C1-D3A42F359E89}">
      <dsp:nvSpPr>
        <dsp:cNvPr id="0" name=""/>
        <dsp:cNvSpPr/>
      </dsp:nvSpPr>
      <dsp:spPr>
        <a:xfrm>
          <a:off x="0" y="2451265"/>
          <a:ext cx="5590787" cy="0"/>
        </a:xfrm>
        <a:prstGeom prst="line">
          <a:avLst/>
        </a:prstGeom>
        <a:gradFill rotWithShape="0">
          <a:gsLst>
            <a:gs pos="0">
              <a:schemeClr val="accent5">
                <a:hueOff val="4508027"/>
                <a:satOff val="-19785"/>
                <a:lumOff val="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508027"/>
                <a:satOff val="-19785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508027"/>
                <a:satOff val="-19785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4508027"/>
              <a:satOff val="-19785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8CE92F-EB60-4875-BAE5-883C225111D3}">
      <dsp:nvSpPr>
        <dsp:cNvPr id="0" name=""/>
        <dsp:cNvSpPr/>
      </dsp:nvSpPr>
      <dsp:spPr>
        <a:xfrm>
          <a:off x="0" y="2451265"/>
          <a:ext cx="5590787" cy="408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Best leaf size: 1; best p: 2; best n: 1 </a:t>
          </a:r>
          <a:r>
            <a:rPr lang="en-US" sz="1700" kern="1200" dirty="0">
              <a:sym typeface="Wingdings" panose="05000000000000000000" pitchFamily="2" charset="2"/>
            </a:rPr>
            <a:t></a:t>
          </a:r>
          <a:r>
            <a:rPr lang="en-US" sz="1700" kern="1200" dirty="0"/>
            <a:t> Accuracy: 0.9966</a:t>
          </a:r>
        </a:p>
      </dsp:txBody>
      <dsp:txXfrm>
        <a:off x="0" y="2451265"/>
        <a:ext cx="5590787" cy="408469"/>
      </dsp:txXfrm>
    </dsp:sp>
    <dsp:sp modelId="{81935DC7-C4E5-4771-8CB0-F4467F9A7B06}">
      <dsp:nvSpPr>
        <dsp:cNvPr id="0" name=""/>
        <dsp:cNvSpPr/>
      </dsp:nvSpPr>
      <dsp:spPr>
        <a:xfrm>
          <a:off x="0" y="2859735"/>
          <a:ext cx="5590787" cy="0"/>
        </a:xfrm>
        <a:prstGeom prst="line">
          <a:avLst/>
        </a:prstGeom>
        <a:gradFill rotWithShape="0">
          <a:gsLst>
            <a:gs pos="0">
              <a:schemeClr val="accent5">
                <a:hueOff val="5259365"/>
                <a:satOff val="-23082"/>
                <a:lumOff val="6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259365"/>
                <a:satOff val="-23082"/>
                <a:lumOff val="6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259365"/>
                <a:satOff val="-23082"/>
                <a:lumOff val="6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5259365"/>
              <a:satOff val="-23082"/>
              <a:lumOff val="686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B12988-03F8-4D75-BB5F-41820E85BE89}">
      <dsp:nvSpPr>
        <dsp:cNvPr id="0" name=""/>
        <dsp:cNvSpPr/>
      </dsp:nvSpPr>
      <dsp:spPr>
        <a:xfrm>
          <a:off x="0" y="2859735"/>
          <a:ext cx="5590787" cy="408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BuildingID: </a:t>
          </a:r>
          <a:endParaRPr lang="en-US" sz="1700" kern="1200"/>
        </a:p>
      </dsp:txBody>
      <dsp:txXfrm>
        <a:off x="0" y="2859735"/>
        <a:ext cx="5590787" cy="408469"/>
      </dsp:txXfrm>
    </dsp:sp>
    <dsp:sp modelId="{290F6682-D578-4FC7-B008-456970E01192}">
      <dsp:nvSpPr>
        <dsp:cNvPr id="0" name=""/>
        <dsp:cNvSpPr/>
      </dsp:nvSpPr>
      <dsp:spPr>
        <a:xfrm>
          <a:off x="0" y="3268204"/>
          <a:ext cx="5590787" cy="0"/>
        </a:xfrm>
        <a:prstGeom prst="line">
          <a:avLst/>
        </a:prstGeom>
        <a:gradFill rotWithShape="0">
          <a:gsLst>
            <a:gs pos="0">
              <a:schemeClr val="accent5">
                <a:hueOff val="6010703"/>
                <a:satOff val="-26380"/>
                <a:lumOff val="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010703"/>
                <a:satOff val="-26380"/>
                <a:lumOff val="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010703"/>
                <a:satOff val="-26380"/>
                <a:lumOff val="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ED9224-85B5-41DE-B0CF-4E328DB01744}">
      <dsp:nvSpPr>
        <dsp:cNvPr id="0" name=""/>
        <dsp:cNvSpPr/>
      </dsp:nvSpPr>
      <dsp:spPr>
        <a:xfrm>
          <a:off x="0" y="3268204"/>
          <a:ext cx="5590787" cy="408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Best leaf size: 1; best p: 2; best n: 1 </a:t>
          </a:r>
          <a:r>
            <a:rPr lang="en-US" sz="1700" kern="1200" dirty="0">
              <a:sym typeface="Wingdings" panose="05000000000000000000" pitchFamily="2" charset="2"/>
            </a:rPr>
            <a:t></a:t>
          </a:r>
          <a:r>
            <a:rPr lang="en-US" sz="1700" kern="1200" dirty="0"/>
            <a:t> Accuracy: 0.9977</a:t>
          </a:r>
        </a:p>
      </dsp:txBody>
      <dsp:txXfrm>
        <a:off x="0" y="3268204"/>
        <a:ext cx="5590787" cy="408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02/09/2020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02-Sep-20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hone&#10;&#10;Description automatically generated">
            <a:extLst>
              <a:ext uri="{FF2B5EF4-FFF2-40B4-BE49-F238E27FC236}">
                <a16:creationId xmlns:a16="http://schemas.microsoft.com/office/drawing/2014/main" id="{79608B42-C1F5-4C69-85B4-53CE3E0D1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2" y="-986"/>
            <a:ext cx="10283458" cy="6858986"/>
          </a:xfrm>
          <a:prstGeom prst="rect">
            <a:avLst/>
          </a:pr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986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0058" y="3444079"/>
            <a:ext cx="4475585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 err="1">
                <a:solidFill>
                  <a:schemeClr val="bg1"/>
                </a:solidFill>
                <a:latin typeface="+mj-lt"/>
              </a:rPr>
              <a:t>WiFi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-</a:t>
            </a:r>
            <a:r>
              <a:rPr lang="en-GB" sz="4400" b="1" dirty="0" err="1">
                <a:solidFill>
                  <a:schemeClr val="bg1"/>
                </a:solidFill>
                <a:latin typeface="+mj-lt"/>
              </a:rPr>
              <a:t>Locationing</a:t>
            </a:r>
            <a:endParaRPr lang="en-GB" sz="4400" b="1" dirty="0">
              <a:solidFill>
                <a:schemeClr val="bg1"/>
              </a:solidFill>
              <a:latin typeface="+mj-lt"/>
            </a:endParaRPr>
          </a:p>
          <a:p>
            <a:pPr algn="ctr">
              <a:tabLst>
                <a:tab pos="347663" algn="l"/>
              </a:tabLst>
            </a:pP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6149" y="4150067"/>
            <a:ext cx="19797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Thomas Schneider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29F4-54FB-401C-AB26-B892F1FC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 of Content</a:t>
            </a:r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73B289-21E2-4006-96F5-AC8C2DBA8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03949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005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10677-DFB8-4222-84E5-FFFAEE66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1. Goals &amp; Problem Definition</a:t>
            </a:r>
            <a:endParaRPr lang="en-GB" sz="37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8F5A9-421B-4A22-A8EC-1B1908CB2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GPS locating not reliable indoors </a:t>
            </a:r>
            <a:r>
              <a:rPr lang="en-US" sz="2000">
                <a:sym typeface="Wingdings" panose="05000000000000000000" pitchFamily="2" charset="2"/>
              </a:rPr>
              <a:t> use Wi-Fi Data instead</a:t>
            </a:r>
          </a:p>
          <a:p>
            <a:pPr marL="0" indent="0">
              <a:buNone/>
            </a:pPr>
            <a:endParaRPr lang="en-US" sz="2000">
              <a:sym typeface="Wingdings" panose="05000000000000000000" pitchFamily="2" charset="2"/>
            </a:endParaRPr>
          </a:p>
          <a:p>
            <a:r>
              <a:rPr lang="en-US" sz="2000">
                <a:sym typeface="Wingdings" panose="05000000000000000000" pitchFamily="2" charset="2"/>
              </a:rPr>
              <a:t>Predict building, floor &amp; location of Universitat Jaume I (110.000m²)</a:t>
            </a:r>
          </a:p>
          <a:p>
            <a:endParaRPr lang="en-US" sz="2000">
              <a:sym typeface="Wingdings" panose="05000000000000000000" pitchFamily="2" charset="2"/>
            </a:endParaRPr>
          </a:p>
          <a:p>
            <a:r>
              <a:rPr lang="en-US" sz="2000">
                <a:sym typeface="Wingdings" panose="05000000000000000000" pitchFamily="2" charset="2"/>
              </a:rPr>
              <a:t>Compare various ML algorithms</a:t>
            </a:r>
          </a:p>
          <a:p>
            <a:endParaRPr lang="en-US" sz="20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9775F-4407-4ACD-97E6-9BE570AF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3" r="13670" b="2"/>
          <a:stretch/>
        </p:blipFill>
        <p:spPr>
          <a:xfrm>
            <a:off x="6095999" y="819734"/>
            <a:ext cx="5217042" cy="52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A45EF-FD7B-4A9E-B833-FB82F6B3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2. Initial Data Exploration</a:t>
            </a:r>
            <a:endParaRPr lang="en-GB" sz="48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82C4DF-4224-407B-9E89-61C1A2A83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 b="1"/>
              <a:t>20</a:t>
            </a:r>
            <a:r>
              <a:rPr lang="en-US" sz="2400"/>
              <a:t> different </a:t>
            </a:r>
            <a:r>
              <a:rPr lang="en-US" sz="2400" b="1"/>
              <a:t>users</a:t>
            </a:r>
            <a:r>
              <a:rPr lang="en-US" sz="2400"/>
              <a:t> &amp; </a:t>
            </a:r>
            <a:r>
              <a:rPr lang="en-US" sz="2400" b="1"/>
              <a:t>25</a:t>
            </a:r>
            <a:r>
              <a:rPr lang="en-US" sz="2400"/>
              <a:t> distinct android </a:t>
            </a:r>
            <a:r>
              <a:rPr lang="en-US" sz="2400" b="1"/>
              <a:t>devices</a:t>
            </a:r>
          </a:p>
          <a:p>
            <a:endParaRPr lang="en-US" sz="2400"/>
          </a:p>
          <a:p>
            <a:r>
              <a:rPr lang="en-US" sz="2400" b="1"/>
              <a:t>19,937 training </a:t>
            </a:r>
            <a:r>
              <a:rPr lang="en-US" sz="2400"/>
              <a:t>&amp; </a:t>
            </a:r>
            <a:r>
              <a:rPr lang="en-US" sz="2400" b="1"/>
              <a:t>1111 validation </a:t>
            </a:r>
            <a:r>
              <a:rPr lang="en-US" sz="2400"/>
              <a:t>datapoints</a:t>
            </a:r>
          </a:p>
          <a:p>
            <a:endParaRPr lang="en-US" sz="2400"/>
          </a:p>
          <a:p>
            <a:r>
              <a:rPr lang="en-US" sz="2400" b="1"/>
              <a:t>529</a:t>
            </a:r>
            <a:r>
              <a:rPr lang="en-US" sz="2400"/>
              <a:t> attributes WiFi </a:t>
            </a:r>
            <a:r>
              <a:rPr lang="en-US" sz="2400" b="1"/>
              <a:t>fingerprints</a:t>
            </a:r>
            <a:r>
              <a:rPr lang="en-US" sz="2400"/>
              <a:t> (RSSI) measured as </a:t>
            </a:r>
            <a:r>
              <a:rPr lang="en-US" sz="2400" b="1"/>
              <a:t>dBM</a:t>
            </a:r>
            <a:endParaRPr lang="en-GB" sz="2400" b="1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0FA3-F490-40FA-8790-C400E508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62CB6-9243-4E02-B7E2-43D58E86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562614-458D-4E34-B026-9611E5BF6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10172" r="13885" b="5794"/>
          <a:stretch/>
        </p:blipFill>
        <p:spPr>
          <a:xfrm>
            <a:off x="6757987" y="3389806"/>
            <a:ext cx="4772025" cy="3361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D15CA-C053-44B9-91CF-005725EAC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2"/>
          <a:stretch/>
        </p:blipFill>
        <p:spPr>
          <a:xfrm>
            <a:off x="330993" y="-11204"/>
            <a:ext cx="5472136" cy="340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B32B4-9C2A-4674-9A52-9C4872AA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93" y="3391942"/>
            <a:ext cx="5472136" cy="3466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E9CFA-F83B-4C70-9E2C-C14782025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22" t="6976" r="836" b="18090"/>
          <a:stretch/>
        </p:blipFill>
        <p:spPr>
          <a:xfrm>
            <a:off x="6096000" y="-11203"/>
            <a:ext cx="6096000" cy="3401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86679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7BA0F-76BB-4ADB-80F3-E52B5FA0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35" y="881688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3. Data Preparation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86590-929D-48C9-9324-6D38AF601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1800" dirty="0"/>
              <a:t>Check for NAN </a:t>
            </a:r>
            <a:r>
              <a:rPr lang="en-US" sz="1800" dirty="0">
                <a:sym typeface="Wingdings" panose="05000000000000000000" pitchFamily="2" charset="2"/>
              </a:rPr>
              <a:t>none</a:t>
            </a:r>
          </a:p>
          <a:p>
            <a:pPr marL="514350" indent="-514350">
              <a:buAutoNum type="arabicPeriod"/>
            </a:pPr>
            <a:endParaRPr lang="en-US" sz="1800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Replace 100 to -105 (100 wrong side of the scale)</a:t>
            </a:r>
          </a:p>
          <a:p>
            <a:pPr marL="514350" indent="-514350">
              <a:buAutoNum type="arabicPeriod"/>
            </a:pPr>
            <a:endParaRPr lang="en-US" sz="1800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Convert from </a:t>
            </a:r>
            <a:r>
              <a:rPr lang="en-US" sz="1800" dirty="0" err="1">
                <a:sym typeface="Wingdings" panose="05000000000000000000" pitchFamily="2" charset="2"/>
              </a:rPr>
              <a:t>dBM</a:t>
            </a:r>
            <a:r>
              <a:rPr lang="en-US" sz="1800" dirty="0">
                <a:sym typeface="Wingdings" panose="05000000000000000000" pitchFamily="2" charset="2"/>
              </a:rPr>
              <a:t> (log-scale) to </a:t>
            </a:r>
            <a:r>
              <a:rPr lang="en-US" sz="1800" dirty="0" err="1">
                <a:sym typeface="Wingdings" panose="05000000000000000000" pitchFamily="2" charset="2"/>
              </a:rPr>
              <a:t>mW</a:t>
            </a:r>
            <a:r>
              <a:rPr lang="en-US" sz="1800" dirty="0">
                <a:sym typeface="Wingdings" panose="05000000000000000000" pitchFamily="2" charset="2"/>
              </a:rPr>
              <a:t> (linear-scale) </a:t>
            </a:r>
          </a:p>
          <a:p>
            <a:pPr marL="514350" indent="-514350">
              <a:buAutoNum type="arabicPeriod"/>
            </a:pPr>
            <a:endParaRPr lang="en-US" sz="1800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Standardize by row (div. by sum of row  between 0 &amp; 1)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76806-ADA5-4495-8176-275303994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9" r="3" b="11473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5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332FA6-3520-4C3B-A2C3-07432266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3100" cy="15049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8A532A-BD2D-44EB-B506-A2A66AACA211}"/>
              </a:ext>
            </a:extLst>
          </p:cNvPr>
          <p:cNvSpPr txBox="1">
            <a:spLocks/>
          </p:cNvSpPr>
          <p:nvPr/>
        </p:nvSpPr>
        <p:spPr>
          <a:xfrm>
            <a:off x="687441" y="234584"/>
            <a:ext cx="4928291" cy="1035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/>
              <a:t>4. Model Comparison</a:t>
            </a:r>
            <a:endParaRPr lang="en-GB" sz="3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9E4CB-4A47-4D2E-BC37-39AA2EB9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1" y="6221763"/>
            <a:ext cx="10753191" cy="2260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3865DA-7EC6-4D9D-8E65-36CED533E65A}"/>
              </a:ext>
            </a:extLst>
          </p:cNvPr>
          <p:cNvSpPr txBox="1">
            <a:spLocks/>
          </p:cNvSpPr>
          <p:nvPr/>
        </p:nvSpPr>
        <p:spPr>
          <a:xfrm>
            <a:off x="838200" y="1473049"/>
            <a:ext cx="10515600" cy="5406219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Longitude:</a:t>
            </a:r>
          </a:p>
          <a:p>
            <a:r>
              <a:rPr lang="en-GB" sz="2000" dirty="0" err="1"/>
              <a:t>KNeighborsRegressor</a:t>
            </a:r>
            <a:r>
              <a:rPr lang="en-GB" sz="2000" dirty="0"/>
              <a:t>: -587,29 (later improved)</a:t>
            </a:r>
          </a:p>
          <a:p>
            <a:r>
              <a:rPr lang="en-GB" sz="2000" dirty="0"/>
              <a:t>Ridge: -23820,76</a:t>
            </a:r>
          </a:p>
          <a:p>
            <a:r>
              <a:rPr lang="en-GB" sz="2000" dirty="0"/>
              <a:t>SVM: -12183,27</a:t>
            </a:r>
          </a:p>
          <a:p>
            <a:r>
              <a:rPr lang="en-GB" sz="2000" dirty="0" err="1"/>
              <a:t>DecisionTreeRegressor</a:t>
            </a:r>
            <a:r>
              <a:rPr lang="en-GB" sz="2000" dirty="0"/>
              <a:t>: -769,93</a:t>
            </a:r>
          </a:p>
          <a:p>
            <a:r>
              <a:rPr lang="en-GB" sz="2000" dirty="0" err="1"/>
              <a:t>RandomForestRegressor</a:t>
            </a:r>
            <a:r>
              <a:rPr lang="en-GB" sz="2000" dirty="0"/>
              <a:t>: 399,166</a:t>
            </a:r>
          </a:p>
          <a:p>
            <a:endParaRPr lang="en-US" sz="25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Latitude:</a:t>
            </a:r>
          </a:p>
          <a:p>
            <a:r>
              <a:rPr lang="en-GB" sz="2000" dirty="0" err="1"/>
              <a:t>KNeighborsRegressor</a:t>
            </a:r>
            <a:r>
              <a:rPr lang="en-GB" sz="2000" dirty="0"/>
              <a:t>: -115,22 (later improved)</a:t>
            </a:r>
          </a:p>
          <a:p>
            <a:r>
              <a:rPr lang="en-GB" sz="2000" dirty="0"/>
              <a:t>Ridge: -3038,20</a:t>
            </a:r>
          </a:p>
          <a:p>
            <a:r>
              <a:rPr lang="en-GB" sz="2000" dirty="0"/>
              <a:t>SVM: -2545,92</a:t>
            </a:r>
          </a:p>
          <a:p>
            <a:r>
              <a:rPr lang="en-GB" sz="2000" dirty="0" err="1"/>
              <a:t>DecisionTreeRegressor</a:t>
            </a:r>
            <a:r>
              <a:rPr lang="en-GB" sz="2000" dirty="0"/>
              <a:t>: -476,60</a:t>
            </a:r>
          </a:p>
          <a:p>
            <a:r>
              <a:rPr lang="en-GB" sz="2000" dirty="0" err="1"/>
              <a:t>RandomForestRegressor</a:t>
            </a:r>
            <a:r>
              <a:rPr lang="en-GB" sz="2000" dirty="0"/>
              <a:t>: -236,80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4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4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4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900" dirty="0"/>
              <a:t>Floor:</a:t>
            </a:r>
          </a:p>
          <a:p>
            <a:r>
              <a:rPr lang="en-GB" sz="2200" dirty="0" err="1"/>
              <a:t>LogisticRegression</a:t>
            </a:r>
            <a:r>
              <a:rPr lang="en-GB" sz="2200" dirty="0"/>
              <a:t>: 0,7817</a:t>
            </a:r>
          </a:p>
          <a:p>
            <a:r>
              <a:rPr lang="en-GB" sz="2200" dirty="0" err="1"/>
              <a:t>LinearDiscriminantAnalysis</a:t>
            </a:r>
            <a:r>
              <a:rPr lang="en-GB" sz="2200" dirty="0"/>
              <a:t>: 0,7503</a:t>
            </a:r>
          </a:p>
          <a:p>
            <a:r>
              <a:rPr lang="en-GB" sz="2200" dirty="0" err="1"/>
              <a:t>KNeighborsClassifier</a:t>
            </a:r>
            <a:r>
              <a:rPr lang="en-GB" sz="2200" dirty="0"/>
              <a:t>: 0,8243</a:t>
            </a:r>
          </a:p>
          <a:p>
            <a:r>
              <a:rPr lang="en-GB" sz="2200" dirty="0" err="1"/>
              <a:t>DecisionTreeClassifier</a:t>
            </a:r>
            <a:r>
              <a:rPr lang="en-GB" sz="2200" dirty="0"/>
              <a:t>: 0,7552</a:t>
            </a:r>
          </a:p>
          <a:p>
            <a:r>
              <a:rPr lang="en-GB" sz="2200" dirty="0" err="1"/>
              <a:t>GaussianNB</a:t>
            </a:r>
            <a:r>
              <a:rPr lang="en-GB" sz="2200" dirty="0"/>
              <a:t>: 0,5306</a:t>
            </a:r>
          </a:p>
          <a:p>
            <a:r>
              <a:rPr lang="en-GB" sz="2200" dirty="0"/>
              <a:t>SVC: 0,3011</a:t>
            </a:r>
          </a:p>
          <a:p>
            <a:r>
              <a:rPr lang="en-GB" sz="2200" dirty="0" err="1"/>
              <a:t>RandomForestClassifier</a:t>
            </a:r>
            <a:r>
              <a:rPr lang="en-GB" sz="2200" dirty="0"/>
              <a:t>: 0,8946</a:t>
            </a:r>
          </a:p>
          <a:p>
            <a:endParaRPr lang="en-GB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900" dirty="0" err="1"/>
              <a:t>BuildingID</a:t>
            </a:r>
            <a:r>
              <a:rPr lang="en-GB" sz="2900" dirty="0"/>
              <a:t>:</a:t>
            </a:r>
          </a:p>
          <a:p>
            <a:r>
              <a:rPr lang="en-GB" sz="2200" dirty="0" err="1"/>
              <a:t>LogisticRegression</a:t>
            </a:r>
            <a:r>
              <a:rPr lang="en-GB" sz="2200" dirty="0"/>
              <a:t>: 0,9925</a:t>
            </a:r>
          </a:p>
          <a:p>
            <a:r>
              <a:rPr lang="en-GB" sz="2200" dirty="0" err="1"/>
              <a:t>LinearDiscriminantAnalysis</a:t>
            </a:r>
            <a:r>
              <a:rPr lang="en-GB" sz="2200" dirty="0"/>
              <a:t>: 0,9485</a:t>
            </a:r>
          </a:p>
          <a:p>
            <a:r>
              <a:rPr lang="en-GB" sz="2200" dirty="0" err="1"/>
              <a:t>KNeighborsClassifier</a:t>
            </a:r>
            <a:r>
              <a:rPr lang="en-GB" sz="2200" dirty="0"/>
              <a:t>: 0,9950</a:t>
            </a:r>
          </a:p>
          <a:p>
            <a:r>
              <a:rPr lang="en-GB" sz="2200" dirty="0" err="1"/>
              <a:t>DecisionTreeClassifier</a:t>
            </a:r>
            <a:r>
              <a:rPr lang="en-GB" sz="2200" dirty="0"/>
              <a:t>: 0,9711</a:t>
            </a:r>
          </a:p>
          <a:p>
            <a:r>
              <a:rPr lang="en-GB" sz="2200" dirty="0" err="1"/>
              <a:t>GaussianNB</a:t>
            </a:r>
            <a:r>
              <a:rPr lang="en-GB" sz="2200" dirty="0"/>
              <a:t>: 0,9900</a:t>
            </a:r>
          </a:p>
          <a:p>
            <a:r>
              <a:rPr lang="en-GB" sz="2200" dirty="0"/>
              <a:t>SVC: 0,5019</a:t>
            </a:r>
          </a:p>
          <a:p>
            <a:r>
              <a:rPr lang="en-GB" sz="2200" dirty="0" err="1"/>
              <a:t>RandomForestClassifier</a:t>
            </a:r>
            <a:r>
              <a:rPr lang="en-GB" sz="2200" dirty="0"/>
              <a:t>: 0,9925</a:t>
            </a:r>
          </a:p>
        </p:txBody>
      </p:sp>
    </p:spTree>
    <p:extLst>
      <p:ext uri="{BB962C8B-B14F-4D97-AF65-F5344CB8AC3E}">
        <p14:creationId xmlns:p14="http://schemas.microsoft.com/office/powerpoint/2010/main" val="74683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48DC6-2CFA-4D51-8B58-07CDF388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300"/>
              <a:t>5. Model Improvement</a:t>
            </a:r>
            <a:endParaRPr lang="en-GB" sz="3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24A7C-3EDD-4F66-A555-0EB53379F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7" r="3707" b="2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926704-EA81-4436-8BF6-16E1E971F5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392547"/>
              </p:ext>
            </p:extLst>
          </p:nvPr>
        </p:nvGraphicFramePr>
        <p:xfrm>
          <a:off x="640080" y="2524721"/>
          <a:ext cx="5590787" cy="367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925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Widescreen</PresentationFormat>
  <Paragraphs>74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Segoe UI Light</vt:lpstr>
      <vt:lpstr>Wingdings</vt:lpstr>
      <vt:lpstr>Office Theme</vt:lpstr>
      <vt:lpstr>Slide 1</vt:lpstr>
      <vt:lpstr>Table of Content</vt:lpstr>
      <vt:lpstr>1. Goals &amp; Problem Definition</vt:lpstr>
      <vt:lpstr>2. Initial Data Exploration</vt:lpstr>
      <vt:lpstr>PowerPoint Presentation</vt:lpstr>
      <vt:lpstr>3. Data Preparation</vt:lpstr>
      <vt:lpstr>PowerPoint Presentation</vt:lpstr>
      <vt:lpstr>5. Model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2020-05-20T23:41:42Z</dcterms:created>
  <dcterms:modified xsi:type="dcterms:W3CDTF">2020-09-02T21:21:59Z</dcterms:modified>
</cp:coreProperties>
</file>